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0"/>
  </p:notesMasterIdLst>
  <p:sldIdLst>
    <p:sldId id="259" r:id="rId2"/>
    <p:sldId id="261" r:id="rId3"/>
    <p:sldId id="260" r:id="rId4"/>
    <p:sldId id="290" r:id="rId5"/>
    <p:sldId id="280" r:id="rId6"/>
    <p:sldId id="302" r:id="rId7"/>
    <p:sldId id="303" r:id="rId8"/>
    <p:sldId id="304" r:id="rId9"/>
    <p:sldId id="305" r:id="rId10"/>
    <p:sldId id="306" r:id="rId11"/>
    <p:sldId id="262" r:id="rId12"/>
    <p:sldId id="264" r:id="rId13"/>
    <p:sldId id="279" r:id="rId14"/>
    <p:sldId id="270" r:id="rId15"/>
    <p:sldId id="265" r:id="rId16"/>
    <p:sldId id="292" r:id="rId17"/>
    <p:sldId id="293" r:id="rId18"/>
    <p:sldId id="268" r:id="rId19"/>
    <p:sldId id="281" r:id="rId20"/>
    <p:sldId id="282" r:id="rId21"/>
    <p:sldId id="283" r:id="rId22"/>
    <p:sldId id="285" r:id="rId23"/>
    <p:sldId id="295" r:id="rId24"/>
    <p:sldId id="286" r:id="rId25"/>
    <p:sldId id="296" r:id="rId26"/>
    <p:sldId id="297" r:id="rId27"/>
    <p:sldId id="298" r:id="rId28"/>
    <p:sldId id="299" r:id="rId29"/>
    <p:sldId id="301" r:id="rId30"/>
    <p:sldId id="310" r:id="rId31"/>
    <p:sldId id="307" r:id="rId32"/>
    <p:sldId id="308" r:id="rId33"/>
    <p:sldId id="309" r:id="rId34"/>
    <p:sldId id="318" r:id="rId35"/>
    <p:sldId id="312" r:id="rId36"/>
    <p:sldId id="311" r:id="rId37"/>
    <p:sldId id="313" r:id="rId38"/>
    <p:sldId id="327" r:id="rId39"/>
    <p:sldId id="314" r:id="rId40"/>
    <p:sldId id="315" r:id="rId41"/>
    <p:sldId id="316" r:id="rId42"/>
    <p:sldId id="319" r:id="rId43"/>
    <p:sldId id="320" r:id="rId44"/>
    <p:sldId id="321" r:id="rId45"/>
    <p:sldId id="322" r:id="rId46"/>
    <p:sldId id="325" r:id="rId47"/>
    <p:sldId id="326" r:id="rId48"/>
    <p:sldId id="289" r:id="rId49"/>
  </p:sldIdLst>
  <p:sldSz cx="9144000" cy="5143500" type="screen16x9"/>
  <p:notesSz cx="6858000" cy="9144000"/>
  <p:embeddedFontLst>
    <p:embeddedFont>
      <p:font typeface="Advent Pro SemiBold" panose="020B0600000101010101" charset="0"/>
      <p:regular r:id="rId51"/>
      <p:bold r:id="rId52"/>
    </p:embeddedFont>
    <p:embeddedFont>
      <p:font typeface="Maven Pro" panose="020B0600000101010101" charset="0"/>
      <p:regular r:id="rId53"/>
      <p:bold r:id="rId54"/>
    </p:embeddedFont>
    <p:embeddedFont>
      <p:font typeface="Share Tech" panose="020B0600000101010101" charset="0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맑은 고딕 Semilight" panose="020B0502040204020203" pitchFamily="50" charset="-127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66"/>
    <a:srgbClr val="00CFCC"/>
    <a:srgbClr val="0005E6"/>
    <a:srgbClr val="BDFFCE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96E5C-AA46-4F50-8280-09016B177DA1}" v="61" dt="2020-12-07T09:29:57.394"/>
  </p1510:revLst>
</p1510:revInfo>
</file>

<file path=ppt/tableStyles.xml><?xml version="1.0" encoding="utf-8"?>
<a:tblStyleLst xmlns:a="http://schemas.openxmlformats.org/drawingml/2006/main" def="{7D708976-F29E-4979-BC94-D235499A9A30}">
  <a:tblStyle styleId="{7D708976-F29E-4979-BC94-D235499A9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90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지홍" userId="6129cf28f8cd5d6b" providerId="LiveId" clId="{D8E8B589-1ECA-46D6-A29B-DB357F9D3D96}"/>
    <pc:docChg chg="undo custSel addSld delSld modSld delMainMaster">
      <pc:chgData name="최 지홍" userId="6129cf28f8cd5d6b" providerId="LiveId" clId="{D8E8B589-1ECA-46D6-A29B-DB357F9D3D96}" dt="2020-11-08T14:50:58.982" v="1481" actId="12"/>
      <pc:docMkLst>
        <pc:docMk/>
      </pc:docMkLst>
      <pc:sldChg chg="addSp delSp modSp mod">
        <pc:chgData name="최 지홍" userId="6129cf28f8cd5d6b" providerId="LiveId" clId="{D8E8B589-1ECA-46D6-A29B-DB357F9D3D96}" dt="2020-11-08T14:50:58.982" v="1481" actId="12"/>
        <pc:sldMkLst>
          <pc:docMk/>
          <pc:sldMk cId="3523568025" sldId="260"/>
        </pc:sldMkLst>
        <pc:spChg chg="add del mod">
          <ac:chgData name="최 지홍" userId="6129cf28f8cd5d6b" providerId="LiveId" clId="{D8E8B589-1ECA-46D6-A29B-DB357F9D3D96}" dt="2020-11-08T14:39:51.145" v="1145" actId="478"/>
          <ac:spMkLst>
            <pc:docMk/>
            <pc:sldMk cId="3523568025" sldId="260"/>
            <ac:spMk id="3" creationId="{A952B8CD-732D-42F6-9FDB-1C6AAF377FBD}"/>
          </ac:spMkLst>
        </pc:spChg>
        <pc:spChg chg="add del mod">
          <ac:chgData name="최 지홍" userId="6129cf28f8cd5d6b" providerId="LiveId" clId="{D8E8B589-1ECA-46D6-A29B-DB357F9D3D96}" dt="2020-11-08T14:48:20.710" v="1333" actId="478"/>
          <ac:spMkLst>
            <pc:docMk/>
            <pc:sldMk cId="3523568025" sldId="260"/>
            <ac:spMk id="5" creationId="{070B944C-8611-440F-B72C-D76BFFFC1BC0}"/>
          </ac:spMkLst>
        </pc:spChg>
        <pc:spChg chg="del mod">
          <ac:chgData name="최 지홍" userId="6129cf28f8cd5d6b" providerId="LiveId" clId="{D8E8B589-1ECA-46D6-A29B-DB357F9D3D96}" dt="2020-11-08T14:41:00.554" v="1174" actId="478"/>
          <ac:spMkLst>
            <pc:docMk/>
            <pc:sldMk cId="3523568025" sldId="260"/>
            <ac:spMk id="6" creationId="{B359E17C-108E-4475-960E-9F257683EE2B}"/>
          </ac:spMkLst>
        </pc:spChg>
        <pc:spChg chg="add del mod">
          <ac:chgData name="최 지홍" userId="6129cf28f8cd5d6b" providerId="LiveId" clId="{D8E8B589-1ECA-46D6-A29B-DB357F9D3D96}" dt="2020-11-08T14:48:23.392" v="1335" actId="478"/>
          <ac:spMkLst>
            <pc:docMk/>
            <pc:sldMk cId="3523568025" sldId="260"/>
            <ac:spMk id="8" creationId="{9AC1EC34-DBEA-43D4-8FA4-61E71AAF2F41}"/>
          </ac:spMkLst>
        </pc:spChg>
        <pc:spChg chg="add del mod">
          <ac:chgData name="최 지홍" userId="6129cf28f8cd5d6b" providerId="LiveId" clId="{D8E8B589-1ECA-46D6-A29B-DB357F9D3D96}" dt="2020-11-08T14:45:30.423" v="1262" actId="478"/>
          <ac:spMkLst>
            <pc:docMk/>
            <pc:sldMk cId="3523568025" sldId="260"/>
            <ac:spMk id="19" creationId="{336078B5-B738-4C05-A972-510E9FF4E928}"/>
          </ac:spMkLst>
        </pc:spChg>
        <pc:spChg chg="add del mod">
          <ac:chgData name="최 지홍" userId="6129cf28f8cd5d6b" providerId="LiveId" clId="{D8E8B589-1ECA-46D6-A29B-DB357F9D3D96}" dt="2020-11-08T14:43:39.788" v="1230"/>
          <ac:spMkLst>
            <pc:docMk/>
            <pc:sldMk cId="3523568025" sldId="260"/>
            <ac:spMk id="20" creationId="{3B95E3CE-98A7-435E-B6F6-33B00BD5F2BE}"/>
          </ac:spMkLst>
        </pc:spChg>
        <pc:spChg chg="add del mod">
          <ac:chgData name="최 지홍" userId="6129cf28f8cd5d6b" providerId="LiveId" clId="{D8E8B589-1ECA-46D6-A29B-DB357F9D3D96}" dt="2020-11-08T14:45:12.750" v="1260" actId="478"/>
          <ac:spMkLst>
            <pc:docMk/>
            <pc:sldMk cId="3523568025" sldId="260"/>
            <ac:spMk id="21" creationId="{1B6B89C4-128A-4BA1-91A4-731E90B04DED}"/>
          </ac:spMkLst>
        </pc:spChg>
        <pc:spChg chg="add mod">
          <ac:chgData name="최 지홍" userId="6129cf28f8cd5d6b" providerId="LiveId" clId="{D8E8B589-1ECA-46D6-A29B-DB357F9D3D96}" dt="2020-11-08T14:50:58.982" v="1481" actId="12"/>
          <ac:spMkLst>
            <pc:docMk/>
            <pc:sldMk cId="3523568025" sldId="260"/>
            <ac:spMk id="24" creationId="{CBA9B8CA-12F3-4193-BC1E-D6E892E3CE78}"/>
          </ac:spMkLst>
        </pc:spChg>
        <pc:picChg chg="del">
          <ac:chgData name="최 지홍" userId="6129cf28f8cd5d6b" providerId="LiveId" clId="{D8E8B589-1ECA-46D6-A29B-DB357F9D3D96}" dt="2020-11-08T14:38:59.939" v="1124"/>
          <ac:picMkLst>
            <pc:docMk/>
            <pc:sldMk cId="3523568025" sldId="260"/>
            <ac:picMk id="2" creationId="{A58EDC35-2FB5-4007-9FDF-56C05E9AE0D1}"/>
          </ac:picMkLst>
        </pc:picChg>
      </pc:sldChg>
      <pc:sldChg chg="del">
        <pc:chgData name="최 지홍" userId="6129cf28f8cd5d6b" providerId="LiveId" clId="{D8E8B589-1ECA-46D6-A29B-DB357F9D3D96}" dt="2020-11-08T14:39:03.507" v="1125" actId="47"/>
        <pc:sldMkLst>
          <pc:docMk/>
          <pc:sldMk cId="315403413" sldId="261"/>
        </pc:sldMkLst>
      </pc:sldChg>
      <pc:sldChg chg="new del">
        <pc:chgData name="최 지홍" userId="6129cf28f8cd5d6b" providerId="LiveId" clId="{D8E8B589-1ECA-46D6-A29B-DB357F9D3D96}" dt="2020-11-08T14:40:34.728" v="1166" actId="47"/>
        <pc:sldMkLst>
          <pc:docMk/>
          <pc:sldMk cId="2118524876" sldId="261"/>
        </pc:sldMkLst>
      </pc:sldChg>
      <pc:sldChg chg="modSp new del mod">
        <pc:chgData name="최 지홍" userId="6129cf28f8cd5d6b" providerId="LiveId" clId="{D8E8B589-1ECA-46D6-A29B-DB357F9D3D96}" dt="2020-11-08T14:45:24.661" v="1261" actId="47"/>
        <pc:sldMkLst>
          <pc:docMk/>
          <pc:sldMk cId="2270562044" sldId="261"/>
        </pc:sldMkLst>
        <pc:spChg chg="mod">
          <ac:chgData name="최 지홍" userId="6129cf28f8cd5d6b" providerId="LiveId" clId="{D8E8B589-1ECA-46D6-A29B-DB357F9D3D96}" dt="2020-11-08T14:44:46.650" v="1241" actId="20577"/>
          <ac:spMkLst>
            <pc:docMk/>
            <pc:sldMk cId="2270562044" sldId="261"/>
            <ac:spMk id="5" creationId="{DC43149B-D6B2-496F-9568-C1A489CBB1E6}"/>
          </ac:spMkLst>
        </pc:spChg>
      </pc:sldChg>
      <pc:sldChg chg="modSp add del mod">
        <pc:chgData name="최 지홍" userId="6129cf28f8cd5d6b" providerId="LiveId" clId="{D8E8B589-1ECA-46D6-A29B-DB357F9D3D96}" dt="2020-11-08T14:38:52.603" v="1123" actId="47"/>
        <pc:sldMkLst>
          <pc:docMk/>
          <pc:sldMk cId="2540422790" sldId="261"/>
        </pc:sldMkLst>
        <pc:spChg chg="mod">
          <ac:chgData name="최 지홍" userId="6129cf28f8cd5d6b" providerId="LiveId" clId="{D8E8B589-1ECA-46D6-A29B-DB357F9D3D96}" dt="2020-11-08T14:38:29.500" v="1122" actId="15"/>
          <ac:spMkLst>
            <pc:docMk/>
            <pc:sldMk cId="2540422790" sldId="261"/>
            <ac:spMk id="6" creationId="{B359E17C-108E-4475-960E-9F257683EE2B}"/>
          </ac:spMkLst>
        </pc:spChg>
      </pc:sldChg>
      <pc:sldChg chg="modSp new del mod">
        <pc:chgData name="최 지홍" userId="6129cf28f8cd5d6b" providerId="LiveId" clId="{D8E8B589-1ECA-46D6-A29B-DB357F9D3D96}" dt="2020-11-08T14:40:12.987" v="1162" actId="680"/>
        <pc:sldMkLst>
          <pc:docMk/>
          <pc:sldMk cId="3046029315" sldId="261"/>
        </pc:sldMkLst>
        <pc:spChg chg="mod">
          <ac:chgData name="최 지홍" userId="6129cf28f8cd5d6b" providerId="LiveId" clId="{D8E8B589-1ECA-46D6-A29B-DB357F9D3D96}" dt="2020-11-08T14:40:12.342" v="1161" actId="20577"/>
          <ac:spMkLst>
            <pc:docMk/>
            <pc:sldMk cId="3046029315" sldId="261"/>
            <ac:spMk id="9" creationId="{0B0F3410-37C9-4BE2-A9A9-CC937F2FB2E7}"/>
          </ac:spMkLst>
        </pc:spChg>
      </pc:sldChg>
      <pc:sldChg chg="new del">
        <pc:chgData name="최 지홍" userId="6129cf28f8cd5d6b" providerId="LiveId" clId="{D8E8B589-1ECA-46D6-A29B-DB357F9D3D96}" dt="2020-11-08T14:40:26.689" v="1165" actId="47"/>
        <pc:sldMkLst>
          <pc:docMk/>
          <pc:sldMk cId="3776188329" sldId="262"/>
        </pc:sldMkLst>
      </pc:sldChg>
      <pc:sldChg chg="del">
        <pc:chgData name="최 지홍" userId="6129cf28f8cd5d6b" providerId="LiveId" clId="{D8E8B589-1ECA-46D6-A29B-DB357F9D3D96}" dt="2020-11-08T14:49:20.947" v="1371" actId="47"/>
        <pc:sldMkLst>
          <pc:docMk/>
          <pc:sldMk cId="3882978527" sldId="299"/>
        </pc:sldMkLst>
      </pc:sldChg>
      <pc:sldMasterChg chg="del delSldLayout">
        <pc:chgData name="최 지홍" userId="6129cf28f8cd5d6b" providerId="LiveId" clId="{D8E8B589-1ECA-46D6-A29B-DB357F9D3D96}" dt="2020-11-08T14:49:20.947" v="1371" actId="47"/>
        <pc:sldMasterMkLst>
          <pc:docMk/>
          <pc:sldMasterMk cId="3800034986" sldId="2147483671"/>
        </pc:sldMasterMkLst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793450445" sldId="2147483672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042192201" sldId="2147483673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4028625766" sldId="2147483674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495960141" sldId="2147483675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23785902" sldId="2147483676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00567626" sldId="2147483677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3876943809" sldId="2147483678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2843623127" sldId="2147483679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1254762585" sldId="2147483680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2528434782" sldId="2147483681"/>
          </pc:sldLayoutMkLst>
        </pc:sldLayoutChg>
        <pc:sldLayoutChg chg="del">
          <pc:chgData name="최 지홍" userId="6129cf28f8cd5d6b" providerId="LiveId" clId="{D8E8B589-1ECA-46D6-A29B-DB357F9D3D96}" dt="2020-11-08T14:49:20.947" v="1371" actId="47"/>
          <pc:sldLayoutMkLst>
            <pc:docMk/>
            <pc:sldMasterMk cId="3800034986" sldId="2147483671"/>
            <pc:sldLayoutMk cId="2914878341" sldId="2147483682"/>
          </pc:sldLayoutMkLst>
        </pc:sldLayoutChg>
      </pc:sldMasterChg>
    </pc:docChg>
  </pc:docChgLst>
  <pc:docChgLst>
    <pc:chgData name="최 지홍" userId="6129cf28f8cd5d6b" providerId="LiveId" clId="{44AB553E-8C40-4916-882D-434E71ACDE1C}"/>
    <pc:docChg chg="undo custSel addSld delSld modSld sldOrd">
      <pc:chgData name="최 지홍" userId="6129cf28f8cd5d6b" providerId="LiveId" clId="{44AB553E-8C40-4916-882D-434E71ACDE1C}" dt="2020-12-02T11:26:14.907" v="9546" actId="1076"/>
      <pc:docMkLst>
        <pc:docMk/>
      </pc:docMkLst>
      <pc:sldChg chg="addSp delSp modSp del">
        <pc:chgData name="최 지홍" userId="6129cf28f8cd5d6b" providerId="LiveId" clId="{44AB553E-8C40-4916-882D-434E71ACDE1C}" dt="2020-11-23T13:37:53.818" v="3999" actId="47"/>
        <pc:sldMkLst>
          <pc:docMk/>
          <pc:sldMk cId="0" sldId="258"/>
        </pc:sldMkLst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0" creationId="{C15831FC-6F62-4337-BE0B-B358AB379DDB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1" creationId="{F05854B2-C2BB-4DF4-9BEF-A8479FDAC341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2" creationId="{2020A22F-14FB-49FE-AC52-EA46025B650F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3" creationId="{D654E448-1687-46F4-8997-280B769CC005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4" creationId="{C29C01E7-15ED-40FA-8DEB-0E287B83E838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5" creationId="{B4A0F484-6A88-404F-A112-CF0C480EEA55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6" creationId="{06074526-2E5A-4867-A022-24D876D43252}"/>
          </ac:spMkLst>
        </pc:spChg>
        <pc:spChg chg="add del mod">
          <ac:chgData name="최 지홍" userId="6129cf28f8cd5d6b" providerId="LiveId" clId="{44AB553E-8C40-4916-882D-434E71ACDE1C}" dt="2020-11-23T11:49:00.654" v="89"/>
          <ac:spMkLst>
            <pc:docMk/>
            <pc:sldMk cId="0" sldId="258"/>
            <ac:spMk id="29" creationId="{38663B08-AA41-4926-928F-40BABFDDF120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1" creationId="{06678999-D61A-41A1-B73E-64E7B9EC767A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2" creationId="{0DCCB9EA-38BD-4ADB-9E79-BB3CE5D6BED7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3" creationId="{A35A74C7-8CF2-47E9-AD69-5543E368904F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4" creationId="{8B24604D-1F43-451C-9EF3-C1CB4C8470AE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5" creationId="{DEA80DA1-31B1-4CC7-BBC7-47FFAABAF27C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6" creationId="{B40DFB87-AF66-4FD8-936A-5F507D4E9290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8" creationId="{921C9AA4-9770-4055-9797-030A154E809E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39" creationId="{9C7C72AB-BCF3-4F04-9399-65BE529FBFBD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40" creationId="{E8C705F3-816C-40F8-A308-106438D97525}"/>
          </ac:spMkLst>
        </pc:spChg>
        <pc:spChg chg="mod">
          <ac:chgData name="최 지홍" userId="6129cf28f8cd5d6b" providerId="LiveId" clId="{44AB553E-8C40-4916-882D-434E71ACDE1C}" dt="2020-11-23T11:48:58.565" v="88"/>
          <ac:spMkLst>
            <pc:docMk/>
            <pc:sldMk cId="0" sldId="258"/>
            <ac:spMk id="41" creationId="{2D40B7AD-80D5-484D-ACA7-D98537B557E4}"/>
          </ac:spMkLst>
        </pc:spChg>
        <pc:grpChg chg="add del mod">
          <ac:chgData name="최 지홍" userId="6129cf28f8cd5d6b" providerId="LiveId" clId="{44AB553E-8C40-4916-882D-434E71ACDE1C}" dt="2020-11-23T11:49:00.654" v="89"/>
          <ac:grpSpMkLst>
            <pc:docMk/>
            <pc:sldMk cId="0" sldId="258"/>
            <ac:grpSpMk id="30" creationId="{F2A95BD7-19DE-4FCA-825E-5009A4BA258B}"/>
          </ac:grpSpMkLst>
        </pc:grpChg>
        <pc:grpChg chg="add del mod">
          <ac:chgData name="최 지홍" userId="6129cf28f8cd5d6b" providerId="LiveId" clId="{44AB553E-8C40-4916-882D-434E71ACDE1C}" dt="2020-11-23T11:49:00.654" v="89"/>
          <ac:grpSpMkLst>
            <pc:docMk/>
            <pc:sldMk cId="0" sldId="258"/>
            <ac:grpSpMk id="37" creationId="{27DBC4E1-5CE0-42DE-AA96-1D87B78D1649}"/>
          </ac:grpSpMkLst>
        </pc:grpChg>
        <pc:cxnChg chg="add del mod">
          <ac:chgData name="최 지홍" userId="6129cf28f8cd5d6b" providerId="LiveId" clId="{44AB553E-8C40-4916-882D-434E71ACDE1C}" dt="2020-11-23T11:49:00.654" v="89"/>
          <ac:cxnSpMkLst>
            <pc:docMk/>
            <pc:sldMk cId="0" sldId="258"/>
            <ac:cxnSpMk id="27" creationId="{E53B1E21-606F-49BF-812F-408B8E5883FF}"/>
          </ac:cxnSpMkLst>
        </pc:cxnChg>
        <pc:cxnChg chg="add del mod">
          <ac:chgData name="최 지홍" userId="6129cf28f8cd5d6b" providerId="LiveId" clId="{44AB553E-8C40-4916-882D-434E71ACDE1C}" dt="2020-11-23T11:49:00.654" v="89"/>
          <ac:cxnSpMkLst>
            <pc:docMk/>
            <pc:sldMk cId="0" sldId="258"/>
            <ac:cxnSpMk id="28" creationId="{F8AB2DDA-3E9D-4D0E-ABDF-F9A982936256}"/>
          </ac:cxnSpMkLst>
        </pc:cxnChg>
      </pc:sldChg>
      <pc:sldChg chg="modSp mod">
        <pc:chgData name="최 지홍" userId="6129cf28f8cd5d6b" providerId="LiveId" clId="{44AB553E-8C40-4916-882D-434E71ACDE1C}" dt="2020-12-01T16:47:34.219" v="4328"/>
        <pc:sldMkLst>
          <pc:docMk/>
          <pc:sldMk cId="3523568025" sldId="260"/>
        </pc:sldMkLst>
        <pc:spChg chg="mod">
          <ac:chgData name="최 지홍" userId="6129cf28f8cd5d6b" providerId="LiveId" clId="{44AB553E-8C40-4916-882D-434E71ACDE1C}" dt="2020-11-08T14:55:28.637" v="1" actId="20577"/>
          <ac:spMkLst>
            <pc:docMk/>
            <pc:sldMk cId="3523568025" sldId="260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7:34.219" v="4328"/>
          <ac:spMkLst>
            <pc:docMk/>
            <pc:sldMk cId="3523568025" sldId="260"/>
            <ac:spMk id="479" creationId="{00000000-0000-0000-0000-000000000000}"/>
          </ac:spMkLst>
        </pc:spChg>
      </pc:sldChg>
      <pc:sldChg chg="delSp modSp add mod">
        <pc:chgData name="최 지홍" userId="6129cf28f8cd5d6b" providerId="LiveId" clId="{44AB553E-8C40-4916-882D-434E71ACDE1C}" dt="2020-12-01T16:47:29.060" v="4316"/>
        <pc:sldMkLst>
          <pc:docMk/>
          <pc:sldMk cId="0" sldId="261"/>
        </pc:sldMkLst>
        <pc:spChg chg="mod">
          <ac:chgData name="최 지홍" userId="6129cf28f8cd5d6b" providerId="LiveId" clId="{44AB553E-8C40-4916-882D-434E71ACDE1C}" dt="2020-12-01T16:43:30.007" v="4143" actId="1076"/>
          <ac:spMkLst>
            <pc:docMk/>
            <pc:sldMk cId="0" sldId="261"/>
            <ac:spMk id="471" creationId="{00000000-0000-0000-0000-000000000000}"/>
          </ac:spMkLst>
        </pc:spChg>
        <pc:spChg chg="del mod">
          <ac:chgData name="최 지홍" userId="6129cf28f8cd5d6b" providerId="LiveId" clId="{44AB553E-8C40-4916-882D-434E71ACDE1C}" dt="2020-11-23T11:51:11.397" v="167" actId="478"/>
          <ac:spMkLst>
            <pc:docMk/>
            <pc:sldMk cId="0" sldId="261"/>
            <ac:spMk id="472" creationId="{00000000-0000-0000-0000-000000000000}"/>
          </ac:spMkLst>
        </pc:spChg>
        <pc:spChg chg="mod">
          <ac:chgData name="최 지홍" userId="6129cf28f8cd5d6b" providerId="LiveId" clId="{44AB553E-8C40-4916-882D-434E71ACDE1C}" dt="2020-12-01T16:43:14.575" v="4134"/>
          <ac:spMkLst>
            <pc:docMk/>
            <pc:sldMk cId="0" sldId="261"/>
            <ac:spMk id="473" creationId="{00000000-0000-0000-0000-000000000000}"/>
          </ac:spMkLst>
        </pc:spChg>
        <pc:spChg chg="mod">
          <ac:chgData name="최 지홍" userId="6129cf28f8cd5d6b" providerId="LiveId" clId="{44AB553E-8C40-4916-882D-434E71ACDE1C}" dt="2020-12-01T16:47:29.060" v="4316"/>
          <ac:spMkLst>
            <pc:docMk/>
            <pc:sldMk cId="0" sldId="261"/>
            <ac:spMk id="474" creationId="{00000000-0000-0000-0000-000000000000}"/>
          </ac:spMkLst>
        </pc:spChg>
        <pc:spChg chg="del mod">
          <ac:chgData name="최 지홍" userId="6129cf28f8cd5d6b" providerId="LiveId" clId="{44AB553E-8C40-4916-882D-434E71ACDE1C}" dt="2020-11-23T11:51:01.068" v="165" actId="478"/>
          <ac:spMkLst>
            <pc:docMk/>
            <pc:sldMk cId="0" sldId="261"/>
            <ac:spMk id="475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76" creationId="{00000000-0000-0000-0000-000000000000}"/>
          </ac:spMkLst>
        </pc:spChg>
        <pc:spChg chg="del mod">
          <ac:chgData name="최 지홍" userId="6129cf28f8cd5d6b" providerId="LiveId" clId="{44AB553E-8C40-4916-882D-434E71ACDE1C}" dt="2020-11-23T11:51:02.845" v="166" actId="478"/>
          <ac:spMkLst>
            <pc:docMk/>
            <pc:sldMk cId="0" sldId="261"/>
            <ac:spMk id="477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78" creationId="{00000000-0000-0000-0000-000000000000}"/>
          </ac:spMkLst>
        </pc:spChg>
        <pc:spChg chg="mod">
          <ac:chgData name="최 지홍" userId="6129cf28f8cd5d6b" providerId="LiveId" clId="{44AB553E-8C40-4916-882D-434E71ACDE1C}" dt="2020-11-23T14:28:07.866" v="4055" actId="2711"/>
          <ac:spMkLst>
            <pc:docMk/>
            <pc:sldMk cId="0" sldId="261"/>
            <ac:spMk id="479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0" creationId="{00000000-0000-0000-0000-000000000000}"/>
          </ac:spMkLst>
        </pc:spChg>
        <pc:spChg chg="mod">
          <ac:chgData name="최 지홍" userId="6129cf28f8cd5d6b" providerId="LiveId" clId="{44AB553E-8C40-4916-882D-434E71ACDE1C}" dt="2020-11-23T12:07:08.491" v="743" actId="207"/>
          <ac:spMkLst>
            <pc:docMk/>
            <pc:sldMk cId="0" sldId="261"/>
            <ac:spMk id="481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2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3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7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8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89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1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2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3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4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5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6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8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499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500" creationId="{00000000-0000-0000-0000-000000000000}"/>
          </ac:spMkLst>
        </pc:spChg>
        <pc:spChg chg="mod">
          <ac:chgData name="최 지홍" userId="6129cf28f8cd5d6b" providerId="LiveId" clId="{44AB553E-8C40-4916-882D-434E71ACDE1C}" dt="2020-11-23T11:49:11.555" v="90" actId="2711"/>
          <ac:spMkLst>
            <pc:docMk/>
            <pc:sldMk cId="0" sldId="261"/>
            <ac:spMk id="501" creationId="{00000000-0000-0000-0000-000000000000}"/>
          </ac:spMkLst>
        </pc:spChg>
      </pc:sldChg>
      <pc:sldChg chg="addSp delSp modSp mod">
        <pc:chgData name="최 지홍" userId="6129cf28f8cd5d6b" providerId="LiveId" clId="{44AB553E-8C40-4916-882D-434E71ACDE1C}" dt="2020-12-01T16:44:25.659" v="4217" actId="20577"/>
        <pc:sldMkLst>
          <pc:docMk/>
          <pc:sldMk cId="4032002972" sldId="262"/>
        </pc:sldMkLst>
        <pc:spChg chg="add del mod">
          <ac:chgData name="최 지홍" userId="6129cf28f8cd5d6b" providerId="LiveId" clId="{44AB553E-8C40-4916-882D-434E71ACDE1C}" dt="2020-12-01T16:44:25.659" v="4217" actId="20577"/>
          <ac:spMkLst>
            <pc:docMk/>
            <pc:sldMk cId="4032002972" sldId="262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3:45.209" v="4158"/>
          <ac:spMkLst>
            <pc:docMk/>
            <pc:sldMk cId="4032002972" sldId="262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54:04.937" v="2829" actId="1076"/>
          <ac:picMkLst>
            <pc:docMk/>
            <pc:sldMk cId="4032002972" sldId="262"/>
            <ac:picMk id="3" creationId="{D90B9B90-14B0-4ACC-AB53-20515FC30C5B}"/>
          </ac:picMkLst>
        </pc:picChg>
      </pc:sldChg>
      <pc:sldChg chg="modSp mod">
        <pc:chgData name="최 지홍" userId="6129cf28f8cd5d6b" providerId="LiveId" clId="{44AB553E-8C40-4916-882D-434E71ACDE1C}" dt="2020-11-23T12:07:33.898" v="745" actId="207"/>
        <pc:sldMkLst>
          <pc:docMk/>
          <pc:sldMk cId="3661689862" sldId="263"/>
        </pc:sldMkLst>
        <pc:spChg chg="mod">
          <ac:chgData name="최 지홍" userId="6129cf28f8cd5d6b" providerId="LiveId" clId="{44AB553E-8C40-4916-882D-434E71ACDE1C}" dt="2020-11-23T12:07:33.898" v="745" actId="207"/>
          <ac:spMkLst>
            <pc:docMk/>
            <pc:sldMk cId="3661689862" sldId="263"/>
            <ac:spMk id="18" creationId="{A61CD90F-04E6-4A9E-85F8-4A04D0E8BC98}"/>
          </ac:spMkLst>
        </pc:spChg>
        <pc:spChg chg="mod">
          <ac:chgData name="최 지홍" userId="6129cf28f8cd5d6b" providerId="LiveId" clId="{44AB553E-8C40-4916-882D-434E71ACDE1C}" dt="2020-11-23T12:07:33.898" v="745" actId="207"/>
          <ac:spMkLst>
            <pc:docMk/>
            <pc:sldMk cId="3661689862" sldId="263"/>
            <ac:spMk id="19" creationId="{8114A5A4-65E7-40FC-B37C-2F2D9574A26B}"/>
          </ac:spMkLst>
        </pc:spChg>
        <pc:spChg chg="mod">
          <ac:chgData name="최 지홍" userId="6129cf28f8cd5d6b" providerId="LiveId" clId="{44AB553E-8C40-4916-882D-434E71ACDE1C}" dt="2020-11-23T12:07:33.898" v="745" actId="207"/>
          <ac:spMkLst>
            <pc:docMk/>
            <pc:sldMk cId="3661689862" sldId="263"/>
            <ac:spMk id="20" creationId="{962C82A6-40CC-4EC0-B143-62F92F29907C}"/>
          </ac:spMkLst>
        </pc:spChg>
        <pc:spChg chg="mod">
          <ac:chgData name="최 지홍" userId="6129cf28f8cd5d6b" providerId="LiveId" clId="{44AB553E-8C40-4916-882D-434E71ACDE1C}" dt="2020-11-23T12:07:33.898" v="745" actId="207"/>
          <ac:spMkLst>
            <pc:docMk/>
            <pc:sldMk cId="3661689862" sldId="263"/>
            <ac:spMk id="21" creationId="{A5A0CC7D-BAA0-4B4F-8FE3-69D6E7143700}"/>
          </ac:spMkLst>
        </pc:spChg>
        <pc:spChg chg="mod">
          <ac:chgData name="최 지홍" userId="6129cf28f8cd5d6b" providerId="LiveId" clId="{44AB553E-8C40-4916-882D-434E71ACDE1C}" dt="2020-11-23T12:07:27.615" v="744" actId="207"/>
          <ac:spMkLst>
            <pc:docMk/>
            <pc:sldMk cId="3661689862" sldId="263"/>
            <ac:spMk id="22" creationId="{937D4C5D-700E-436F-8DB9-BB9D8E6A7CC4}"/>
          </ac:spMkLst>
        </pc:spChg>
        <pc:spChg chg="mod">
          <ac:chgData name="최 지홍" userId="6129cf28f8cd5d6b" providerId="LiveId" clId="{44AB553E-8C40-4916-882D-434E71ACDE1C}" dt="2020-11-23T11:48:29.404" v="87" actId="20577"/>
          <ac:spMkLst>
            <pc:docMk/>
            <pc:sldMk cId="3661689862" sldId="263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1-23T11:48:26.673" v="86"/>
          <ac:spMkLst>
            <pc:docMk/>
            <pc:sldMk cId="3661689862" sldId="263"/>
            <ac:spMk id="479" creationId="{00000000-0000-0000-0000-000000000000}"/>
          </ac:spMkLst>
        </pc:spChg>
        <pc:cxnChg chg="mod">
          <ac:chgData name="최 지홍" userId="6129cf28f8cd5d6b" providerId="LiveId" clId="{44AB553E-8C40-4916-882D-434E71ACDE1C}" dt="2020-11-23T12:03:42.761" v="658" actId="14100"/>
          <ac:cxnSpMkLst>
            <pc:docMk/>
            <pc:sldMk cId="3661689862" sldId="263"/>
            <ac:cxnSpMk id="3" creationId="{B49CC8BF-4DAE-4447-A145-F59B0D355197}"/>
          </ac:cxnSpMkLst>
        </pc:cxnChg>
        <pc:cxnChg chg="mod">
          <ac:chgData name="최 지홍" userId="6129cf28f8cd5d6b" providerId="LiveId" clId="{44AB553E-8C40-4916-882D-434E71ACDE1C}" dt="2020-11-23T12:03:39.997" v="657" actId="14100"/>
          <ac:cxnSpMkLst>
            <pc:docMk/>
            <pc:sldMk cId="3661689862" sldId="263"/>
            <ac:cxnSpMk id="25" creationId="{E8A2E4CB-1222-42D0-A781-F3C878887950}"/>
          </ac:cxnSpMkLst>
        </pc:cxnChg>
        <pc:cxnChg chg="mod">
          <ac:chgData name="최 지홍" userId="6129cf28f8cd5d6b" providerId="LiveId" clId="{44AB553E-8C40-4916-882D-434E71ACDE1C}" dt="2020-11-23T12:03:31.921" v="655" actId="14100"/>
          <ac:cxnSpMkLst>
            <pc:docMk/>
            <pc:sldMk cId="3661689862" sldId="263"/>
            <ac:cxnSpMk id="26" creationId="{75E03240-6C84-48F4-9D40-A7D58B8E4094}"/>
          </ac:cxnSpMkLst>
        </pc:cxnChg>
        <pc:cxnChg chg="mod">
          <ac:chgData name="최 지홍" userId="6129cf28f8cd5d6b" providerId="LiveId" clId="{44AB553E-8C40-4916-882D-434E71ACDE1C}" dt="2020-11-23T12:03:25.238" v="653" actId="14100"/>
          <ac:cxnSpMkLst>
            <pc:docMk/>
            <pc:sldMk cId="3661689862" sldId="263"/>
            <ac:cxnSpMk id="27" creationId="{7F9554C3-8350-4305-B4E1-66A7D379F605}"/>
          </ac:cxnSpMkLst>
        </pc:cxnChg>
        <pc:cxnChg chg="mod">
          <ac:chgData name="최 지홍" userId="6129cf28f8cd5d6b" providerId="LiveId" clId="{44AB553E-8C40-4916-882D-434E71ACDE1C}" dt="2020-11-23T12:03:19.300" v="651" actId="14100"/>
          <ac:cxnSpMkLst>
            <pc:docMk/>
            <pc:sldMk cId="3661689862" sldId="263"/>
            <ac:cxnSpMk id="28" creationId="{7059B150-807C-4E36-AD00-BE2DA5EA5E24}"/>
          </ac:cxnSpMkLst>
        </pc:cxnChg>
        <pc:cxnChg chg="mod">
          <ac:chgData name="최 지홍" userId="6129cf28f8cd5d6b" providerId="LiveId" clId="{44AB553E-8C40-4916-882D-434E71ACDE1C}" dt="2020-11-23T12:03:29.064" v="654" actId="14100"/>
          <ac:cxnSpMkLst>
            <pc:docMk/>
            <pc:sldMk cId="3661689862" sldId="263"/>
            <ac:cxnSpMk id="29" creationId="{64E2AB5E-8B04-479D-9177-5D5C502110F0}"/>
          </ac:cxnSpMkLst>
        </pc:cxnChg>
      </pc:sldChg>
      <pc:sldChg chg="addSp delSp modSp mod">
        <pc:chgData name="최 지홍" userId="6129cf28f8cd5d6b" providerId="LiveId" clId="{44AB553E-8C40-4916-882D-434E71ACDE1C}" dt="2020-12-01T16:44:33.381" v="4232"/>
        <pc:sldMkLst>
          <pc:docMk/>
          <pc:sldMk cId="198894012" sldId="264"/>
        </pc:sldMkLst>
        <pc:spChg chg="mod">
          <ac:chgData name="최 지홍" userId="6129cf28f8cd5d6b" providerId="LiveId" clId="{44AB553E-8C40-4916-882D-434E71ACDE1C}" dt="2020-11-23T14:23:55.952" v="4023" actId="3626"/>
          <ac:spMkLst>
            <pc:docMk/>
            <pc:sldMk cId="198894012" sldId="264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33.381" v="4232"/>
          <ac:spMkLst>
            <pc:docMk/>
            <pc:sldMk cId="198894012" sldId="264"/>
            <ac:spMk id="479" creationId="{00000000-0000-0000-0000-000000000000}"/>
          </ac:spMkLst>
        </pc:spChg>
        <pc:picChg chg="del">
          <ac:chgData name="최 지홍" userId="6129cf28f8cd5d6b" providerId="LiveId" clId="{44AB553E-8C40-4916-882D-434E71ACDE1C}" dt="2020-11-23T11:56:03.801" v="429" actId="478"/>
          <ac:picMkLst>
            <pc:docMk/>
            <pc:sldMk cId="198894012" sldId="264"/>
            <ac:picMk id="3" creationId="{D90B9B90-14B0-4ACC-AB53-20515FC30C5B}"/>
          </ac:picMkLst>
        </pc:picChg>
        <pc:picChg chg="add mod">
          <ac:chgData name="최 지홍" userId="6129cf28f8cd5d6b" providerId="LiveId" clId="{44AB553E-8C40-4916-882D-434E71ACDE1C}" dt="2020-11-23T12:05:59.676" v="738" actId="1076"/>
          <ac:picMkLst>
            <pc:docMk/>
            <pc:sldMk cId="198894012" sldId="264"/>
            <ac:picMk id="4" creationId="{1744E5A6-1BE8-4D37-B8B9-BE23619DBD6E}"/>
          </ac:picMkLst>
        </pc:picChg>
      </pc:sldChg>
      <pc:sldChg chg="addSp delSp modSp mod ord">
        <pc:chgData name="최 지홍" userId="6129cf28f8cd5d6b" providerId="LiveId" clId="{44AB553E-8C40-4916-882D-434E71ACDE1C}" dt="2020-12-01T16:56:50.925" v="4575"/>
        <pc:sldMkLst>
          <pc:docMk/>
          <pc:sldMk cId="3512512036" sldId="265"/>
        </pc:sldMkLst>
        <pc:spChg chg="add mod">
          <ac:chgData name="최 지홍" userId="6129cf28f8cd5d6b" providerId="LiveId" clId="{44AB553E-8C40-4916-882D-434E71ACDE1C}" dt="2020-11-23T12:11:14.450" v="877" actId="14100"/>
          <ac:spMkLst>
            <pc:docMk/>
            <pc:sldMk cId="3512512036" sldId="265"/>
            <ac:spMk id="2" creationId="{A88F7F41-D284-4B1E-BDD6-C6342CDC3F45}"/>
          </ac:spMkLst>
        </pc:spChg>
        <pc:spChg chg="add mod">
          <ac:chgData name="최 지홍" userId="6129cf28f8cd5d6b" providerId="LiveId" clId="{44AB553E-8C40-4916-882D-434E71ACDE1C}" dt="2020-11-23T12:11:08.743" v="876" actId="208"/>
          <ac:spMkLst>
            <pc:docMk/>
            <pc:sldMk cId="3512512036" sldId="265"/>
            <ac:spMk id="3" creationId="{1FB52B96-80D7-427F-A2C5-F3C952C6D1AB}"/>
          </ac:spMkLst>
        </pc:spChg>
        <pc:spChg chg="add mod">
          <ac:chgData name="최 지홍" userId="6129cf28f8cd5d6b" providerId="LiveId" clId="{44AB553E-8C40-4916-882D-434E71ACDE1C}" dt="2020-11-23T12:09:27.886" v="763" actId="14100"/>
          <ac:spMkLst>
            <pc:docMk/>
            <pc:sldMk cId="3512512036" sldId="265"/>
            <ac:spMk id="19" creationId="{EAA9335F-73DC-4356-8D14-15C50231A56E}"/>
          </ac:spMkLst>
        </pc:spChg>
        <pc:spChg chg="add mod">
          <ac:chgData name="최 지홍" userId="6129cf28f8cd5d6b" providerId="LiveId" clId="{44AB553E-8C40-4916-882D-434E71ACDE1C}" dt="2020-11-23T12:12:50.492" v="910"/>
          <ac:spMkLst>
            <pc:docMk/>
            <pc:sldMk cId="3512512036" sldId="265"/>
            <ac:spMk id="21" creationId="{3A06902B-2B4A-49C3-B2C8-87CFAFDEDA92}"/>
          </ac:spMkLst>
        </pc:spChg>
        <pc:spChg chg="mod">
          <ac:chgData name="최 지홍" userId="6129cf28f8cd5d6b" providerId="LiveId" clId="{44AB553E-8C40-4916-882D-434E71ACDE1C}" dt="2020-11-23T12:12:39.301" v="880" actId="207"/>
          <ac:spMkLst>
            <pc:docMk/>
            <pc:sldMk cId="3512512036" sldId="265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41.481" v="4247"/>
          <ac:spMkLst>
            <pc:docMk/>
            <pc:sldMk cId="3512512036" sldId="265"/>
            <ac:spMk id="479" creationId="{00000000-0000-0000-0000-000000000000}"/>
          </ac:spMkLst>
        </pc:spChg>
        <pc:picChg chg="del">
          <ac:chgData name="최 지홍" userId="6129cf28f8cd5d6b" providerId="LiveId" clId="{44AB553E-8C40-4916-882D-434E71ACDE1C}" dt="2020-11-23T12:06:06.573" v="740" actId="478"/>
          <ac:picMkLst>
            <pc:docMk/>
            <pc:sldMk cId="3512512036" sldId="265"/>
            <ac:picMk id="4" creationId="{1744E5A6-1BE8-4D37-B8B9-BE23619DBD6E}"/>
          </ac:picMkLst>
        </pc:picChg>
        <pc:picChg chg="add mod">
          <ac:chgData name="최 지홍" userId="6129cf28f8cd5d6b" providerId="LiveId" clId="{44AB553E-8C40-4916-882D-434E71ACDE1C}" dt="2020-11-23T12:14:42.182" v="913" actId="1076"/>
          <ac:picMkLst>
            <pc:docMk/>
            <pc:sldMk cId="3512512036" sldId="265"/>
            <ac:picMk id="11" creationId="{A7DBFC8B-993A-4BEB-8EC4-E466C090653C}"/>
          </ac:picMkLst>
        </pc:picChg>
        <pc:cxnChg chg="add mod">
          <ac:chgData name="최 지홍" userId="6129cf28f8cd5d6b" providerId="LiveId" clId="{44AB553E-8C40-4916-882D-434E71ACDE1C}" dt="2020-11-23T12:11:14.450" v="877" actId="14100"/>
          <ac:cxnSpMkLst>
            <pc:docMk/>
            <pc:sldMk cId="3512512036" sldId="265"/>
            <ac:cxnSpMk id="6" creationId="{4E1A06E5-4624-4A0B-BEBA-B816DC70E248}"/>
          </ac:cxnSpMkLst>
        </pc:cxnChg>
        <pc:cxnChg chg="add">
          <ac:chgData name="최 지홍" userId="6129cf28f8cd5d6b" providerId="LiveId" clId="{44AB553E-8C40-4916-882D-434E71ACDE1C}" dt="2020-11-23T12:11:37.030" v="879" actId="11529"/>
          <ac:cxnSpMkLst>
            <pc:docMk/>
            <pc:sldMk cId="3512512036" sldId="265"/>
            <ac:cxnSpMk id="9" creationId="{CF4AA129-4B77-4842-B43F-62D6B5119D3E}"/>
          </ac:cxnSpMkLst>
        </pc:cxnChg>
      </pc:sldChg>
      <pc:sldChg chg="addSp delSp modSp mod ord">
        <pc:chgData name="최 지홍" userId="6129cf28f8cd5d6b" providerId="LiveId" clId="{44AB553E-8C40-4916-882D-434E71ACDE1C}" dt="2020-12-01T16:56:50.925" v="4575"/>
        <pc:sldMkLst>
          <pc:docMk/>
          <pc:sldMk cId="1806061764" sldId="268"/>
        </pc:sldMkLst>
        <pc:spChg chg="del">
          <ac:chgData name="최 지홍" userId="6129cf28f8cd5d6b" providerId="LiveId" clId="{44AB553E-8C40-4916-882D-434E71ACDE1C}" dt="2020-11-23T12:16:24.281" v="924" actId="478"/>
          <ac:spMkLst>
            <pc:docMk/>
            <pc:sldMk cId="1806061764" sldId="268"/>
            <ac:spMk id="2" creationId="{A88F7F41-D284-4B1E-BDD6-C6342CDC3F45}"/>
          </ac:spMkLst>
        </pc:spChg>
        <pc:spChg chg="del">
          <ac:chgData name="최 지홍" userId="6129cf28f8cd5d6b" providerId="LiveId" clId="{44AB553E-8C40-4916-882D-434E71ACDE1C}" dt="2020-11-23T12:16:17.950" v="918" actId="478"/>
          <ac:spMkLst>
            <pc:docMk/>
            <pc:sldMk cId="1806061764" sldId="268"/>
            <ac:spMk id="3" creationId="{1FB52B96-80D7-427F-A2C5-F3C952C6D1AB}"/>
          </ac:spMkLst>
        </pc:spChg>
        <pc:spChg chg="del">
          <ac:chgData name="최 지홍" userId="6129cf28f8cd5d6b" providerId="LiveId" clId="{44AB553E-8C40-4916-882D-434E71ACDE1C}" dt="2020-11-23T12:16:20.612" v="921" actId="478"/>
          <ac:spMkLst>
            <pc:docMk/>
            <pc:sldMk cId="1806061764" sldId="268"/>
            <ac:spMk id="19" creationId="{EAA9335F-73DC-4356-8D14-15C50231A56E}"/>
          </ac:spMkLst>
        </pc:spChg>
        <pc:spChg chg="del">
          <ac:chgData name="최 지홍" userId="6129cf28f8cd5d6b" providerId="LiveId" clId="{44AB553E-8C40-4916-882D-434E71ACDE1C}" dt="2020-11-23T12:16:17.612" v="917" actId="478"/>
          <ac:spMkLst>
            <pc:docMk/>
            <pc:sldMk cId="1806061764" sldId="268"/>
            <ac:spMk id="21" creationId="{3A06902B-2B4A-49C3-B2C8-87CFAFDEDA92}"/>
          </ac:spMkLst>
        </pc:spChg>
        <pc:spChg chg="add del mod">
          <ac:chgData name="최 지홍" userId="6129cf28f8cd5d6b" providerId="LiveId" clId="{44AB553E-8C40-4916-882D-434E71ACDE1C}" dt="2020-11-23T12:21:37.927" v="1660" actId="207"/>
          <ac:spMkLst>
            <pc:docMk/>
            <pc:sldMk cId="1806061764" sldId="268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1806061764" sldId="268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22:17.594" v="1665" actId="1076"/>
          <ac:picMkLst>
            <pc:docMk/>
            <pc:sldMk cId="1806061764" sldId="268"/>
            <ac:picMk id="5" creationId="{96842D0C-9919-4F57-A9DC-15799DEED297}"/>
          </ac:picMkLst>
        </pc:picChg>
        <pc:picChg chg="del">
          <ac:chgData name="최 지홍" userId="6129cf28f8cd5d6b" providerId="LiveId" clId="{44AB553E-8C40-4916-882D-434E71ACDE1C}" dt="2020-11-23T12:16:14.513" v="914" actId="478"/>
          <ac:picMkLst>
            <pc:docMk/>
            <pc:sldMk cId="1806061764" sldId="268"/>
            <ac:picMk id="11" creationId="{A7DBFC8B-993A-4BEB-8EC4-E466C090653C}"/>
          </ac:picMkLst>
        </pc:picChg>
        <pc:cxnChg chg="del mod">
          <ac:chgData name="최 지홍" userId="6129cf28f8cd5d6b" providerId="LiveId" clId="{44AB553E-8C40-4916-882D-434E71ACDE1C}" dt="2020-11-23T12:16:18.746" v="919" actId="478"/>
          <ac:cxnSpMkLst>
            <pc:docMk/>
            <pc:sldMk cId="1806061764" sldId="268"/>
            <ac:cxnSpMk id="6" creationId="{4E1A06E5-4624-4A0B-BEBA-B816DC70E248}"/>
          </ac:cxnSpMkLst>
        </pc:cxnChg>
        <pc:cxnChg chg="del mod">
          <ac:chgData name="최 지홍" userId="6129cf28f8cd5d6b" providerId="LiveId" clId="{44AB553E-8C40-4916-882D-434E71ACDE1C}" dt="2020-11-23T12:16:19.385" v="920" actId="478"/>
          <ac:cxnSpMkLst>
            <pc:docMk/>
            <pc:sldMk cId="1806061764" sldId="268"/>
            <ac:cxnSpMk id="9" creationId="{CF4AA129-4B77-4842-B43F-62D6B5119D3E}"/>
          </ac:cxnSpMkLst>
        </pc:cxnChg>
      </pc:sldChg>
      <pc:sldChg chg="delSp modSp del mod">
        <pc:chgData name="최 지홍" userId="6129cf28f8cd5d6b" providerId="LiveId" clId="{44AB553E-8C40-4916-882D-434E71ACDE1C}" dt="2020-11-23T12:23:04.242" v="1669" actId="47"/>
        <pc:sldMkLst>
          <pc:docMk/>
          <pc:sldMk cId="3986721168" sldId="269"/>
        </pc:sldMkLst>
        <pc:spChg chg="mod">
          <ac:chgData name="최 지홍" userId="6129cf28f8cd5d6b" providerId="LiveId" clId="{44AB553E-8C40-4916-882D-434E71ACDE1C}" dt="2020-11-23T12:22:54.864" v="1667" actId="20577"/>
          <ac:spMkLst>
            <pc:docMk/>
            <pc:sldMk cId="3986721168" sldId="269"/>
            <ac:spMk id="24" creationId="{CBA9B8CA-12F3-4193-BC1E-D6E892E3CE78}"/>
          </ac:spMkLst>
        </pc:spChg>
        <pc:picChg chg="del">
          <ac:chgData name="최 지홍" userId="6129cf28f8cd5d6b" providerId="LiveId" clId="{44AB553E-8C40-4916-882D-434E71ACDE1C}" dt="2020-11-23T12:22:45.195" v="1666" actId="478"/>
          <ac:picMkLst>
            <pc:docMk/>
            <pc:sldMk cId="3986721168" sldId="269"/>
            <ac:picMk id="5" creationId="{96842D0C-9919-4F57-A9DC-15799DEED297}"/>
          </ac:picMkLst>
        </pc:picChg>
      </pc:sldChg>
      <pc:sldChg chg="addSp delSp modSp add mod">
        <pc:chgData name="최 지홍" userId="6129cf28f8cd5d6b" providerId="LiveId" clId="{44AB553E-8C40-4916-882D-434E71ACDE1C}" dt="2020-12-01T16:44:51.601" v="4248"/>
        <pc:sldMkLst>
          <pc:docMk/>
          <pc:sldMk cId="4016872494" sldId="270"/>
        </pc:sldMkLst>
        <pc:spChg chg="add mod">
          <ac:chgData name="최 지홍" userId="6129cf28f8cd5d6b" providerId="LiveId" clId="{44AB553E-8C40-4916-882D-434E71ACDE1C}" dt="2020-11-23T12:26:51.732" v="1829" actId="208"/>
          <ac:spMkLst>
            <pc:docMk/>
            <pc:sldMk cId="4016872494" sldId="270"/>
            <ac:spMk id="7" creationId="{5B50AA7C-27E3-4F58-8AA2-A498B80E38A2}"/>
          </ac:spMkLst>
        </pc:spChg>
        <pc:spChg chg="add mod">
          <ac:chgData name="최 지홍" userId="6129cf28f8cd5d6b" providerId="LiveId" clId="{44AB553E-8C40-4916-882D-434E71ACDE1C}" dt="2020-11-23T12:26:57.479" v="1831" actId="1076"/>
          <ac:spMkLst>
            <pc:docMk/>
            <pc:sldMk cId="4016872494" sldId="270"/>
            <ac:spMk id="23" creationId="{ABEFF2A7-A54B-4EEF-A871-BA358F15BB81}"/>
          </ac:spMkLst>
        </pc:spChg>
        <pc:spChg chg="mod">
          <ac:chgData name="최 지홍" userId="6129cf28f8cd5d6b" providerId="LiveId" clId="{44AB553E-8C40-4916-882D-434E71ACDE1C}" dt="2020-11-23T12:48:55.722" v="2658" actId="20577"/>
          <ac:spMkLst>
            <pc:docMk/>
            <pc:sldMk cId="4016872494" sldId="270"/>
            <ac:spMk id="24" creationId="{CBA9B8CA-12F3-4193-BC1E-D6E892E3CE78}"/>
          </ac:spMkLst>
        </pc:spChg>
        <pc:spChg chg="add mod">
          <ac:chgData name="최 지홍" userId="6129cf28f8cd5d6b" providerId="LiveId" clId="{44AB553E-8C40-4916-882D-434E71ACDE1C}" dt="2020-11-23T12:27:08.081" v="1834" actId="14100"/>
          <ac:spMkLst>
            <pc:docMk/>
            <pc:sldMk cId="4016872494" sldId="270"/>
            <ac:spMk id="25" creationId="{E4ED1C41-E15C-4984-B295-97EB91880681}"/>
          </ac:spMkLst>
        </pc:spChg>
        <pc:spChg chg="add mod">
          <ac:chgData name="최 지홍" userId="6129cf28f8cd5d6b" providerId="LiveId" clId="{44AB553E-8C40-4916-882D-434E71ACDE1C}" dt="2020-11-23T12:27:22.595" v="1836" actId="1076"/>
          <ac:spMkLst>
            <pc:docMk/>
            <pc:sldMk cId="4016872494" sldId="270"/>
            <ac:spMk id="26" creationId="{A392F810-B45A-4C92-8537-F2FFD65E5DE7}"/>
          </ac:spMkLst>
        </pc:spChg>
        <pc:spChg chg="add mod">
          <ac:chgData name="최 지홍" userId="6129cf28f8cd5d6b" providerId="LiveId" clId="{44AB553E-8C40-4916-882D-434E71ACDE1C}" dt="2020-11-23T12:27:36.288" v="1838" actId="1076"/>
          <ac:spMkLst>
            <pc:docMk/>
            <pc:sldMk cId="4016872494" sldId="270"/>
            <ac:spMk id="27" creationId="{D4719842-4D96-4E3C-892B-FF857CA00398}"/>
          </ac:spMkLst>
        </pc:spChg>
        <pc:spChg chg="add mod">
          <ac:chgData name="최 지홍" userId="6129cf28f8cd5d6b" providerId="LiveId" clId="{44AB553E-8C40-4916-882D-434E71ACDE1C}" dt="2020-11-23T12:27:50.260" v="1841" actId="14100"/>
          <ac:spMkLst>
            <pc:docMk/>
            <pc:sldMk cId="4016872494" sldId="270"/>
            <ac:spMk id="28" creationId="{82C9EF3F-810C-48A5-88A1-4B4C6B0EBF34}"/>
          </ac:spMkLst>
        </pc:spChg>
        <pc:spChg chg="add mod">
          <ac:chgData name="최 지홍" userId="6129cf28f8cd5d6b" providerId="LiveId" clId="{44AB553E-8C40-4916-882D-434E71ACDE1C}" dt="2020-11-23T12:36:48.130" v="1974" actId="404"/>
          <ac:spMkLst>
            <pc:docMk/>
            <pc:sldMk cId="4016872494" sldId="270"/>
            <ac:spMk id="29" creationId="{97520AD6-A335-4A9F-878B-C660BEB35DC6}"/>
          </ac:spMkLst>
        </pc:spChg>
        <pc:spChg chg="add mod">
          <ac:chgData name="최 지홍" userId="6129cf28f8cd5d6b" providerId="LiveId" clId="{44AB553E-8C40-4916-882D-434E71ACDE1C}" dt="2020-11-23T12:36:59.896" v="1987"/>
          <ac:spMkLst>
            <pc:docMk/>
            <pc:sldMk cId="4016872494" sldId="270"/>
            <ac:spMk id="30" creationId="{C56E828D-92DC-49C8-BB62-F68D117F7E81}"/>
          </ac:spMkLst>
        </pc:spChg>
        <pc:spChg chg="add mod">
          <ac:chgData name="최 지홍" userId="6129cf28f8cd5d6b" providerId="LiveId" clId="{44AB553E-8C40-4916-882D-434E71ACDE1C}" dt="2020-11-23T12:37:11.906" v="2000"/>
          <ac:spMkLst>
            <pc:docMk/>
            <pc:sldMk cId="4016872494" sldId="270"/>
            <ac:spMk id="31" creationId="{D2151732-E4E0-46F3-BDEA-8252AD3A80CE}"/>
          </ac:spMkLst>
        </pc:spChg>
        <pc:spChg chg="add mod">
          <ac:chgData name="최 지홍" userId="6129cf28f8cd5d6b" providerId="LiveId" clId="{44AB553E-8C40-4916-882D-434E71ACDE1C}" dt="2020-11-23T12:37:26.700" v="2014"/>
          <ac:spMkLst>
            <pc:docMk/>
            <pc:sldMk cId="4016872494" sldId="270"/>
            <ac:spMk id="32" creationId="{41437ADB-9209-4180-8200-A13EE6400287}"/>
          </ac:spMkLst>
        </pc:spChg>
        <pc:spChg chg="add mod">
          <ac:chgData name="최 지홍" userId="6129cf28f8cd5d6b" providerId="LiveId" clId="{44AB553E-8C40-4916-882D-434E71ACDE1C}" dt="2020-11-23T12:37:58.994" v="2032"/>
          <ac:spMkLst>
            <pc:docMk/>
            <pc:sldMk cId="4016872494" sldId="270"/>
            <ac:spMk id="33" creationId="{5CD044C4-DFAC-40B2-8A0F-EBA1B6FA1BC6}"/>
          </ac:spMkLst>
        </pc:spChg>
        <pc:spChg chg="add mod">
          <ac:chgData name="최 지홍" userId="6129cf28f8cd5d6b" providerId="LiveId" clId="{44AB553E-8C40-4916-882D-434E71ACDE1C}" dt="2020-11-23T12:38:08.413" v="2048"/>
          <ac:spMkLst>
            <pc:docMk/>
            <pc:sldMk cId="4016872494" sldId="270"/>
            <ac:spMk id="34" creationId="{621A8BF4-0C91-4CD1-8574-4DA50588B39A}"/>
          </ac:spMkLst>
        </pc:spChg>
        <pc:spChg chg="add mod">
          <ac:chgData name="최 지홍" userId="6129cf28f8cd5d6b" providerId="LiveId" clId="{44AB553E-8C40-4916-882D-434E71ACDE1C}" dt="2020-11-23T12:38:16.955" v="2063"/>
          <ac:spMkLst>
            <pc:docMk/>
            <pc:sldMk cId="4016872494" sldId="270"/>
            <ac:spMk id="35" creationId="{9ED011EA-A986-4D8D-8B6D-B98464381B07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4016872494" sldId="270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26:06.867" v="1824" actId="14100"/>
          <ac:picMkLst>
            <pc:docMk/>
            <pc:sldMk cId="4016872494" sldId="270"/>
            <ac:picMk id="3" creationId="{E73DDCBC-76D5-4B71-8A76-65B4339C4EFE}"/>
          </ac:picMkLst>
        </pc:picChg>
        <pc:picChg chg="del">
          <ac:chgData name="최 지홍" userId="6129cf28f8cd5d6b" providerId="LiveId" clId="{44AB553E-8C40-4916-882D-434E71ACDE1C}" dt="2020-11-23T12:23:11.451" v="1670" actId="478"/>
          <ac:picMkLst>
            <pc:docMk/>
            <pc:sldMk cId="4016872494" sldId="270"/>
            <ac:picMk id="5" creationId="{96842D0C-9919-4F57-A9DC-15799DEED297}"/>
          </ac:picMkLst>
        </pc:picChg>
        <pc:picChg chg="add mod">
          <ac:chgData name="최 지홍" userId="6129cf28f8cd5d6b" providerId="LiveId" clId="{44AB553E-8C40-4916-882D-434E71ACDE1C}" dt="2020-11-23T12:25:54.773" v="1823" actId="1076"/>
          <ac:picMkLst>
            <pc:docMk/>
            <pc:sldMk cId="4016872494" sldId="270"/>
            <ac:picMk id="6" creationId="{5DD7215A-3E30-432C-9172-A4F672DEC833}"/>
          </ac:picMkLst>
        </pc:picChg>
        <pc:picChg chg="del">
          <ac:chgData name="최 지홍" userId="6129cf28f8cd5d6b" providerId="LiveId" clId="{44AB553E-8C40-4916-882D-434E71ACDE1C}" dt="2020-11-23T12:42:36.469" v="2098" actId="478"/>
          <ac:picMkLst>
            <pc:docMk/>
            <pc:sldMk cId="4016872494" sldId="270"/>
            <ac:picMk id="53" creationId="{0CBB5359-F22E-4604-89AA-50EDF82862CA}"/>
          </ac:picMkLst>
        </pc:picChg>
        <pc:cxnChg chg="add mod">
          <ac:chgData name="최 지홍" userId="6129cf28f8cd5d6b" providerId="LiveId" clId="{44AB553E-8C40-4916-882D-434E71ACDE1C}" dt="2020-11-23T12:41:42.284" v="2091" actId="14100"/>
          <ac:cxnSpMkLst>
            <pc:docMk/>
            <pc:sldMk cId="4016872494" sldId="270"/>
            <ac:cxnSpMk id="9" creationId="{E5B66A35-7A4E-4128-8DD6-8D624024D7AD}"/>
          </ac:cxnSpMkLst>
        </pc:cxnChg>
        <pc:cxnChg chg="add del">
          <ac:chgData name="최 지홍" userId="6129cf28f8cd5d6b" providerId="LiveId" clId="{44AB553E-8C40-4916-882D-434E71ACDE1C}" dt="2020-11-23T12:38:37.668" v="2069" actId="11529"/>
          <ac:cxnSpMkLst>
            <pc:docMk/>
            <pc:sldMk cId="4016872494" sldId="270"/>
            <ac:cxnSpMk id="11" creationId="{E086C961-4463-44D3-943B-5FDF5E9D6838}"/>
          </ac:cxnSpMkLst>
        </pc:cxnChg>
        <pc:cxnChg chg="add mod">
          <ac:chgData name="최 지홍" userId="6129cf28f8cd5d6b" providerId="LiveId" clId="{44AB553E-8C40-4916-882D-434E71ACDE1C}" dt="2020-11-23T12:41:48.922" v="2093" actId="14100"/>
          <ac:cxnSpMkLst>
            <pc:docMk/>
            <pc:sldMk cId="4016872494" sldId="270"/>
            <ac:cxnSpMk id="13" creationId="{F402569A-5769-4C5F-AD72-FBDF84852CF9}"/>
          </ac:cxnSpMkLst>
        </pc:cxnChg>
        <pc:cxnChg chg="add mod">
          <ac:chgData name="최 지홍" userId="6129cf28f8cd5d6b" providerId="LiveId" clId="{44AB553E-8C40-4916-882D-434E71ACDE1C}" dt="2020-11-23T12:41:52.086" v="2094" actId="14100"/>
          <ac:cxnSpMkLst>
            <pc:docMk/>
            <pc:sldMk cId="4016872494" sldId="270"/>
            <ac:cxnSpMk id="15" creationId="{D67991AD-0CC9-426A-9D3B-B75C2970F5C7}"/>
          </ac:cxnSpMkLst>
        </pc:cxnChg>
        <pc:cxnChg chg="add mod">
          <ac:chgData name="최 지홍" userId="6129cf28f8cd5d6b" providerId="LiveId" clId="{44AB553E-8C40-4916-882D-434E71ACDE1C}" dt="2020-11-23T12:41:54.857" v="2095" actId="14100"/>
          <ac:cxnSpMkLst>
            <pc:docMk/>
            <pc:sldMk cId="4016872494" sldId="270"/>
            <ac:cxnSpMk id="17" creationId="{F68FB39C-DA4F-40D5-A14D-D3C028F6C015}"/>
          </ac:cxnSpMkLst>
        </pc:cxnChg>
        <pc:cxnChg chg="add mod">
          <ac:chgData name="최 지홍" userId="6129cf28f8cd5d6b" providerId="LiveId" clId="{44AB553E-8C40-4916-882D-434E71ACDE1C}" dt="2020-11-23T12:41:58.326" v="2096" actId="14100"/>
          <ac:cxnSpMkLst>
            <pc:docMk/>
            <pc:sldMk cId="4016872494" sldId="270"/>
            <ac:cxnSpMk id="19" creationId="{9079EFDD-201F-4A63-BF37-4717D105EA07}"/>
          </ac:cxnSpMkLst>
        </pc:cxnChg>
        <pc:cxnChg chg="add mod">
          <ac:chgData name="최 지홍" userId="6129cf28f8cd5d6b" providerId="LiveId" clId="{44AB553E-8C40-4916-882D-434E71ACDE1C}" dt="2020-11-23T12:41:34.936" v="2090" actId="14100"/>
          <ac:cxnSpMkLst>
            <pc:docMk/>
            <pc:sldMk cId="4016872494" sldId="270"/>
            <ac:cxnSpMk id="21" creationId="{697A606E-49F9-4A69-81A4-BD8788ED9A5D}"/>
          </ac:cxnSpMkLst>
        </pc:cxnChg>
        <pc:cxnChg chg="add mod">
          <ac:chgData name="최 지홍" userId="6129cf28f8cd5d6b" providerId="LiveId" clId="{44AB553E-8C40-4916-882D-434E71ACDE1C}" dt="2020-11-23T12:41:30.510" v="2089" actId="14100"/>
          <ac:cxnSpMkLst>
            <pc:docMk/>
            <pc:sldMk cId="4016872494" sldId="270"/>
            <ac:cxnSpMk id="36" creationId="{AEAC45CF-5D04-48BB-8FD7-E87A7EF38B78}"/>
          </ac:cxnSpMkLst>
        </pc:cxn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621796306" sldId="273"/>
        </pc:sldMkLst>
        <pc:spChg chg="mod">
          <ac:chgData name="최 지홍" userId="6129cf28f8cd5d6b" providerId="LiveId" clId="{44AB553E-8C40-4916-882D-434E71ACDE1C}" dt="2020-12-01T16:45:11.645" v="4249"/>
          <ac:spMkLst>
            <pc:docMk/>
            <pc:sldMk cId="621796306" sldId="273"/>
            <ac:spMk id="479" creationId="{00000000-0000-0000-0000-000000000000}"/>
          </ac:spMkLst>
        </pc:sp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2776661172" sldId="274"/>
        </pc:sldMkLst>
        <pc:spChg chg="mod">
          <ac:chgData name="최 지홍" userId="6129cf28f8cd5d6b" providerId="LiveId" clId="{44AB553E-8C40-4916-882D-434E71ACDE1C}" dt="2020-12-01T16:45:11.645" v="4249"/>
          <ac:spMkLst>
            <pc:docMk/>
            <pc:sldMk cId="2776661172" sldId="274"/>
            <ac:spMk id="479" creationId="{00000000-0000-0000-0000-000000000000}"/>
          </ac:spMkLst>
        </pc:sp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3933770603" sldId="275"/>
        </pc:sldMkLst>
        <pc:spChg chg="mod">
          <ac:chgData name="최 지홍" userId="6129cf28f8cd5d6b" providerId="LiveId" clId="{44AB553E-8C40-4916-882D-434E71ACDE1C}" dt="2020-12-01T16:45:11.645" v="4249"/>
          <ac:spMkLst>
            <pc:docMk/>
            <pc:sldMk cId="3933770603" sldId="275"/>
            <ac:spMk id="479" creationId="{00000000-0000-0000-0000-000000000000}"/>
          </ac:spMkLst>
        </pc:spChg>
      </pc:sldChg>
      <pc:sldChg chg="modSp del mod">
        <pc:chgData name="최 지홍" userId="6129cf28f8cd5d6b" providerId="LiveId" clId="{44AB553E-8C40-4916-882D-434E71ACDE1C}" dt="2020-11-23T13:40:58.535" v="4005" actId="47"/>
        <pc:sldMkLst>
          <pc:docMk/>
          <pc:sldMk cId="3163912504" sldId="276"/>
        </pc:sldMkLst>
        <pc:spChg chg="mod">
          <ac:chgData name="최 지홍" userId="6129cf28f8cd5d6b" providerId="LiveId" clId="{44AB553E-8C40-4916-882D-434E71ACDE1C}" dt="2020-11-23T13:40:03.518" v="4001" actId="1076"/>
          <ac:spMkLst>
            <pc:docMk/>
            <pc:sldMk cId="3163912504" sldId="276"/>
            <ac:spMk id="33" creationId="{4F47CF65-13C8-491F-87B5-C473423BBDCB}"/>
          </ac:spMkLst>
        </pc:sp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2046855658" sldId="277"/>
        </pc:sldMkLst>
        <pc:spChg chg="mod">
          <ac:chgData name="최 지홍" userId="6129cf28f8cd5d6b" providerId="LiveId" clId="{44AB553E-8C40-4916-882D-434E71ACDE1C}" dt="2020-12-01T16:45:11.645" v="4249"/>
          <ac:spMkLst>
            <pc:docMk/>
            <pc:sldMk cId="2046855658" sldId="277"/>
            <ac:spMk id="479" creationId="{00000000-0000-0000-0000-000000000000}"/>
          </ac:spMkLst>
        </pc:sp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1302991903" sldId="278"/>
        </pc:sldMkLst>
        <pc:spChg chg="mod">
          <ac:chgData name="최 지홍" userId="6129cf28f8cd5d6b" providerId="LiveId" clId="{44AB553E-8C40-4916-882D-434E71ACDE1C}" dt="2020-11-23T13:41:22.851" v="4014"/>
          <ac:spMkLst>
            <pc:docMk/>
            <pc:sldMk cId="1302991903" sldId="278"/>
            <ac:spMk id="19" creationId="{8114A5A4-65E7-40FC-B37C-2F2D9574A26B}"/>
          </ac:spMkLst>
        </pc:spChg>
        <pc:spChg chg="mod">
          <ac:chgData name="최 지홍" userId="6129cf28f8cd5d6b" providerId="LiveId" clId="{44AB553E-8C40-4916-882D-434E71ACDE1C}" dt="2020-12-01T16:45:11.645" v="4249"/>
          <ac:spMkLst>
            <pc:docMk/>
            <pc:sldMk cId="1302991903" sldId="278"/>
            <ac:spMk id="479" creationId="{00000000-0000-0000-0000-000000000000}"/>
          </ac:spMkLst>
        </pc:spChg>
      </pc:sldChg>
      <pc:sldChg chg="addSp delSp modSp mod">
        <pc:chgData name="최 지홍" userId="6129cf28f8cd5d6b" providerId="LiveId" clId="{44AB553E-8C40-4916-882D-434E71ACDE1C}" dt="2020-12-01T16:44:51.601" v="4248"/>
        <pc:sldMkLst>
          <pc:docMk/>
          <pc:sldMk cId="2034865494" sldId="279"/>
        </pc:sldMkLst>
        <pc:spChg chg="add mod">
          <ac:chgData name="최 지홍" userId="6129cf28f8cd5d6b" providerId="LiveId" clId="{44AB553E-8C40-4916-882D-434E71ACDE1C}" dt="2020-11-23T12:31:02.302" v="1947" actId="208"/>
          <ac:spMkLst>
            <pc:docMk/>
            <pc:sldMk cId="2034865494" sldId="279"/>
            <ac:spMk id="5" creationId="{A5D275E1-4A6C-4508-A40F-B9834BB8FA87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7" creationId="{5B50AA7C-27E3-4F58-8AA2-A498B80E38A2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23" creationId="{ABEFF2A7-A54B-4EEF-A871-BA358F15BB81}"/>
          </ac:spMkLst>
        </pc:spChg>
        <pc:spChg chg="mod">
          <ac:chgData name="최 지홍" userId="6129cf28f8cd5d6b" providerId="LiveId" clId="{44AB553E-8C40-4916-882D-434E71ACDE1C}" dt="2020-11-23T12:28:38.447" v="1911" actId="1076"/>
          <ac:spMkLst>
            <pc:docMk/>
            <pc:sldMk cId="2034865494" sldId="279"/>
            <ac:spMk id="24" creationId="{CBA9B8CA-12F3-4193-BC1E-D6E892E3CE78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25" creationId="{E4ED1C41-E15C-4984-B295-97EB91880681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26" creationId="{A392F810-B45A-4C92-8537-F2FFD65E5DE7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27" creationId="{D4719842-4D96-4E3C-892B-FF857CA00398}"/>
          </ac:spMkLst>
        </pc:spChg>
        <pc:spChg chg="del">
          <ac:chgData name="최 지홍" userId="6129cf28f8cd5d6b" providerId="LiveId" clId="{44AB553E-8C40-4916-882D-434E71ACDE1C}" dt="2020-11-23T12:28:36.431" v="1909" actId="478"/>
          <ac:spMkLst>
            <pc:docMk/>
            <pc:sldMk cId="2034865494" sldId="279"/>
            <ac:spMk id="28" creationId="{82C9EF3F-810C-48A5-88A1-4B4C6B0EBF34}"/>
          </ac:spMkLst>
        </pc:spChg>
        <pc:spChg chg="add mod">
          <ac:chgData name="최 지홍" userId="6129cf28f8cd5d6b" providerId="LiveId" clId="{44AB553E-8C40-4916-882D-434E71ACDE1C}" dt="2020-11-23T12:29:39.506" v="1917" actId="1076"/>
          <ac:spMkLst>
            <pc:docMk/>
            <pc:sldMk cId="2034865494" sldId="279"/>
            <ac:spMk id="29" creationId="{3EA8A193-DB41-4DA9-B071-14123A9F9F71}"/>
          </ac:spMkLst>
        </pc:spChg>
        <pc:spChg chg="add mod">
          <ac:chgData name="최 지홍" userId="6129cf28f8cd5d6b" providerId="LiveId" clId="{44AB553E-8C40-4916-882D-434E71ACDE1C}" dt="2020-11-23T12:29:51.786" v="1921" actId="1076"/>
          <ac:spMkLst>
            <pc:docMk/>
            <pc:sldMk cId="2034865494" sldId="279"/>
            <ac:spMk id="30" creationId="{613DF9FE-3C17-4AAC-9B78-B7EBEDAAA26F}"/>
          </ac:spMkLst>
        </pc:spChg>
        <pc:spChg chg="add mod">
          <ac:chgData name="최 지홍" userId="6129cf28f8cd5d6b" providerId="LiveId" clId="{44AB553E-8C40-4916-882D-434E71ACDE1C}" dt="2020-11-23T13:43:21.741" v="4022" actId="20577"/>
          <ac:spMkLst>
            <pc:docMk/>
            <pc:sldMk cId="2034865494" sldId="279"/>
            <ac:spMk id="38" creationId="{98F84F66-6029-46BF-B944-522A4328D7ED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2034865494" sldId="279"/>
            <ac:spMk id="479" creationId="{00000000-0000-0000-0000-000000000000}"/>
          </ac:spMkLst>
        </pc:spChg>
        <pc:picChg chg="del">
          <ac:chgData name="최 지홍" userId="6129cf28f8cd5d6b" providerId="LiveId" clId="{44AB553E-8C40-4916-882D-434E71ACDE1C}" dt="2020-11-23T12:28:39.489" v="1912" actId="478"/>
          <ac:picMkLst>
            <pc:docMk/>
            <pc:sldMk cId="2034865494" sldId="279"/>
            <ac:picMk id="3" creationId="{E73DDCBC-76D5-4B71-8A76-65B4339C4EFE}"/>
          </ac:picMkLst>
        </pc:picChg>
        <pc:picChg chg="add mod">
          <ac:chgData name="최 지홍" userId="6129cf28f8cd5d6b" providerId="LiveId" clId="{44AB553E-8C40-4916-882D-434E71ACDE1C}" dt="2020-11-23T12:29:42.090" v="1920" actId="1076"/>
          <ac:picMkLst>
            <pc:docMk/>
            <pc:sldMk cId="2034865494" sldId="279"/>
            <ac:picMk id="4" creationId="{C40F4A6D-F908-467F-9693-DF19293B3388}"/>
          </ac:picMkLst>
        </pc:picChg>
        <pc:picChg chg="del">
          <ac:chgData name="최 지홍" userId="6129cf28f8cd5d6b" providerId="LiveId" clId="{44AB553E-8C40-4916-882D-434E71ACDE1C}" dt="2020-11-23T12:28:36.431" v="1909" actId="478"/>
          <ac:picMkLst>
            <pc:docMk/>
            <pc:sldMk cId="2034865494" sldId="279"/>
            <ac:picMk id="6" creationId="{5DD7215A-3E30-432C-9172-A4F672DEC833}"/>
          </ac:picMkLst>
        </pc:picChg>
        <pc:picChg chg="add mod">
          <ac:chgData name="최 지홍" userId="6129cf28f8cd5d6b" providerId="LiveId" clId="{44AB553E-8C40-4916-882D-434E71ACDE1C}" dt="2020-11-23T12:32:37.223" v="1949" actId="1076"/>
          <ac:picMkLst>
            <pc:docMk/>
            <pc:sldMk cId="2034865494" sldId="279"/>
            <ac:picMk id="15" creationId="{E7514BB7-78F6-4C6E-86F6-C642B29E1D26}"/>
          </ac:picMkLst>
        </pc:picChg>
        <pc:cxnChg chg="add mod">
          <ac:chgData name="최 지홍" userId="6129cf28f8cd5d6b" providerId="LiveId" clId="{44AB553E-8C40-4916-882D-434E71ACDE1C}" dt="2020-11-23T12:42:14.215" v="2097" actId="208"/>
          <ac:cxnSpMkLst>
            <pc:docMk/>
            <pc:sldMk cId="2034865494" sldId="279"/>
            <ac:cxnSpMk id="9" creationId="{8F20A195-D85E-4C59-B3D8-85036191C1B7}"/>
          </ac:cxnSpMkLst>
        </pc:cxnChg>
        <pc:cxnChg chg="add mod">
          <ac:chgData name="최 지홍" userId="6129cf28f8cd5d6b" providerId="LiveId" clId="{44AB553E-8C40-4916-882D-434E71ACDE1C}" dt="2020-11-23T12:42:14.215" v="2097" actId="208"/>
          <ac:cxnSpMkLst>
            <pc:docMk/>
            <pc:sldMk cId="2034865494" sldId="279"/>
            <ac:cxnSpMk id="11" creationId="{76C8595B-660B-4814-82A0-90AC89620EBB}"/>
          </ac:cxnSpMkLst>
        </pc:cxnChg>
        <pc:cxnChg chg="add">
          <ac:chgData name="최 지홍" userId="6129cf28f8cd5d6b" providerId="LiveId" clId="{44AB553E-8C40-4916-882D-434E71ACDE1C}" dt="2020-11-23T13:43:19.143" v="4017" actId="11529"/>
          <ac:cxnSpMkLst>
            <pc:docMk/>
            <pc:sldMk cId="2034865494" sldId="279"/>
            <ac:cxnSpMk id="17" creationId="{36B30709-AC10-4AE1-B281-B484BB4404A4}"/>
          </ac:cxnSpMkLst>
        </pc:cxnChg>
      </pc:sldChg>
      <pc:sldChg chg="modSp mod ord">
        <pc:chgData name="최 지홍" userId="6129cf28f8cd5d6b" providerId="LiveId" clId="{44AB553E-8C40-4916-882D-434E71ACDE1C}" dt="2020-12-01T17:34:37.685" v="7166"/>
        <pc:sldMkLst>
          <pc:docMk/>
          <pc:sldMk cId="4126503807" sldId="280"/>
        </pc:sldMkLst>
        <pc:spChg chg="mod">
          <ac:chgData name="최 지홍" userId="6129cf28f8cd5d6b" providerId="LiveId" clId="{44AB553E-8C40-4916-882D-434E71ACDE1C}" dt="2020-12-01T17:22:51.459" v="5641" actId="20577"/>
          <ac:spMkLst>
            <pc:docMk/>
            <pc:sldMk cId="4126503807" sldId="280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34:37.685" v="7166"/>
          <ac:spMkLst>
            <pc:docMk/>
            <pc:sldMk cId="4126503807" sldId="280"/>
            <ac:spMk id="479" creationId="{00000000-0000-0000-0000-000000000000}"/>
          </ac:spMkLst>
        </pc:spChg>
      </pc:sldChg>
      <pc:sldChg chg="addSp delSp modSp mod ord">
        <pc:chgData name="최 지홍" userId="6129cf28f8cd5d6b" providerId="LiveId" clId="{44AB553E-8C40-4916-882D-434E71ACDE1C}" dt="2020-12-01T16:57:18.752" v="4577"/>
        <pc:sldMkLst>
          <pc:docMk/>
          <pc:sldMk cId="2356340553" sldId="281"/>
        </pc:sldMkLst>
        <pc:spChg chg="add del mod">
          <ac:chgData name="최 지홍" userId="6129cf28f8cd5d6b" providerId="LiveId" clId="{44AB553E-8C40-4916-882D-434E71ACDE1C}" dt="2020-11-23T12:45:24.664" v="2336" actId="478"/>
          <ac:spMkLst>
            <pc:docMk/>
            <pc:sldMk cId="2356340553" sldId="281"/>
            <ac:spMk id="5" creationId="{84277FAD-49CD-41B3-97CE-6603E1D02B8F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7" creationId="{5B50AA7C-27E3-4F58-8AA2-A498B80E38A2}"/>
          </ac:spMkLst>
        </pc:spChg>
        <pc:spChg chg="add mod">
          <ac:chgData name="최 지홍" userId="6129cf28f8cd5d6b" providerId="LiveId" clId="{44AB553E-8C40-4916-882D-434E71ACDE1C}" dt="2020-11-23T12:46:22.951" v="2478" actId="14100"/>
          <ac:spMkLst>
            <pc:docMk/>
            <pc:sldMk cId="2356340553" sldId="281"/>
            <ac:spMk id="8" creationId="{395ADC4E-7F6A-4B27-AFBB-799B6AF119C9}"/>
          </ac:spMkLst>
        </pc:spChg>
        <pc:spChg chg="add mod">
          <ac:chgData name="최 지홍" userId="6129cf28f8cd5d6b" providerId="LiveId" clId="{44AB553E-8C40-4916-882D-434E71ACDE1C}" dt="2020-11-23T12:46:28.821" v="2480" actId="2711"/>
          <ac:spMkLst>
            <pc:docMk/>
            <pc:sldMk cId="2356340553" sldId="281"/>
            <ac:spMk id="10" creationId="{7C7C7B89-8C8A-4647-9517-96C3C20AF3B0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3" creationId="{ABEFF2A7-A54B-4EEF-A871-BA358F15BB81}"/>
          </ac:spMkLst>
        </pc:spChg>
        <pc:spChg chg="mod">
          <ac:chgData name="최 지홍" userId="6129cf28f8cd5d6b" providerId="LiveId" clId="{44AB553E-8C40-4916-882D-434E71ACDE1C}" dt="2020-11-23T12:46:48.127" v="2486" actId="1076"/>
          <ac:spMkLst>
            <pc:docMk/>
            <pc:sldMk cId="2356340553" sldId="281"/>
            <ac:spMk id="24" creationId="{CBA9B8CA-12F3-4193-BC1E-D6E892E3CE78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5" creationId="{E4ED1C41-E15C-4984-B295-97EB91880681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6" creationId="{A392F810-B45A-4C92-8537-F2FFD65E5DE7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7" creationId="{D4719842-4D96-4E3C-892B-FF857CA00398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8" creationId="{82C9EF3F-810C-48A5-88A1-4B4C6B0EBF34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29" creationId="{97520AD6-A335-4A9F-878B-C660BEB35DC6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0" creationId="{C56E828D-92DC-49C8-BB62-F68D117F7E81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1" creationId="{D2151732-E4E0-46F3-BDEA-8252AD3A80CE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2" creationId="{41437ADB-9209-4180-8200-A13EE6400287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3" creationId="{5CD044C4-DFAC-40B2-8A0F-EBA1B6FA1BC6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4" creationId="{621A8BF4-0C91-4CD1-8574-4DA50588B39A}"/>
          </ac:spMkLst>
        </pc:spChg>
        <pc:spChg chg="del">
          <ac:chgData name="최 지홍" userId="6129cf28f8cd5d6b" providerId="LiveId" clId="{44AB553E-8C40-4916-882D-434E71ACDE1C}" dt="2020-11-23T12:43:11.355" v="2125" actId="478"/>
          <ac:spMkLst>
            <pc:docMk/>
            <pc:sldMk cId="2356340553" sldId="281"/>
            <ac:spMk id="35" creationId="{9ED011EA-A986-4D8D-8B6D-B98464381B07}"/>
          </ac:spMkLst>
        </pc:spChg>
        <pc:spChg chg="add mod topLvl">
          <ac:chgData name="최 지홍" userId="6129cf28f8cd5d6b" providerId="LiveId" clId="{44AB553E-8C40-4916-882D-434E71ACDE1C}" dt="2020-11-23T12:47:22.771" v="2515" actId="1076"/>
          <ac:spMkLst>
            <pc:docMk/>
            <pc:sldMk cId="2356340553" sldId="281"/>
            <ac:spMk id="44" creationId="{3E9C45FC-D9BA-4D31-922B-913F8F63FBBF}"/>
          </ac:spMkLst>
        </pc:spChg>
        <pc:spChg chg="add mod topLvl">
          <ac:chgData name="최 지홍" userId="6129cf28f8cd5d6b" providerId="LiveId" clId="{44AB553E-8C40-4916-882D-434E71ACDE1C}" dt="2020-11-23T12:47:30.163" v="2516" actId="1076"/>
          <ac:spMkLst>
            <pc:docMk/>
            <pc:sldMk cId="2356340553" sldId="281"/>
            <ac:spMk id="45" creationId="{4797BA6D-1BD3-4E38-843D-FF912BD283BB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2356340553" sldId="281"/>
            <ac:spMk id="479" creationId="{00000000-0000-0000-0000-000000000000}"/>
          </ac:spMkLst>
        </pc:spChg>
        <pc:grpChg chg="add del mod">
          <ac:chgData name="최 지홍" userId="6129cf28f8cd5d6b" providerId="LiveId" clId="{44AB553E-8C40-4916-882D-434E71ACDE1C}" dt="2020-11-23T12:47:20.338" v="2513" actId="165"/>
          <ac:grpSpMkLst>
            <pc:docMk/>
            <pc:sldMk cId="2356340553" sldId="281"/>
            <ac:grpSpMk id="11" creationId="{628FD8D9-CE34-4213-BC12-44874F39243D}"/>
          </ac:grpSpMkLst>
        </pc:grpChg>
        <pc:grpChg chg="del">
          <ac:chgData name="최 지홍" userId="6129cf28f8cd5d6b" providerId="LiveId" clId="{44AB553E-8C40-4916-882D-434E71ACDE1C}" dt="2020-11-23T12:43:11.355" v="2125" actId="478"/>
          <ac:grpSpMkLst>
            <pc:docMk/>
            <pc:sldMk cId="2356340553" sldId="281"/>
            <ac:grpSpMk id="490" creationId="{00000000-0000-0000-0000-000000000000}"/>
          </ac:grpSpMkLst>
        </pc:grpChg>
        <pc:grpChg chg="del">
          <ac:chgData name="최 지홍" userId="6129cf28f8cd5d6b" providerId="LiveId" clId="{44AB553E-8C40-4916-882D-434E71ACDE1C}" dt="2020-11-23T12:43:11.355" v="2125" actId="478"/>
          <ac:grpSpMkLst>
            <pc:docMk/>
            <pc:sldMk cId="2356340553" sldId="281"/>
            <ac:grpSpMk id="497" creationId="{00000000-0000-0000-0000-000000000000}"/>
          </ac:grpSpMkLst>
        </pc:grpChg>
        <pc:picChg chg="del">
          <ac:chgData name="최 지홍" userId="6129cf28f8cd5d6b" providerId="LiveId" clId="{44AB553E-8C40-4916-882D-434E71ACDE1C}" dt="2020-11-23T12:43:02.588" v="2122" actId="478"/>
          <ac:picMkLst>
            <pc:docMk/>
            <pc:sldMk cId="2356340553" sldId="281"/>
            <ac:picMk id="3" creationId="{E73DDCBC-76D5-4B71-8A76-65B4339C4EFE}"/>
          </ac:picMkLst>
        </pc:picChg>
        <pc:picChg chg="add mod">
          <ac:chgData name="최 지홍" userId="6129cf28f8cd5d6b" providerId="LiveId" clId="{44AB553E-8C40-4916-882D-434E71ACDE1C}" dt="2020-11-23T12:44:49.727" v="2333" actId="1076"/>
          <ac:picMkLst>
            <pc:docMk/>
            <pc:sldMk cId="2356340553" sldId="281"/>
            <ac:picMk id="4" creationId="{24B4D266-1229-4AF0-AA30-ACCABDAD6701}"/>
          </ac:picMkLst>
        </pc:picChg>
        <pc:picChg chg="del">
          <ac:chgData name="최 지홍" userId="6129cf28f8cd5d6b" providerId="LiveId" clId="{44AB553E-8C40-4916-882D-434E71ACDE1C}" dt="2020-11-23T12:43:11.355" v="2125" actId="478"/>
          <ac:picMkLst>
            <pc:docMk/>
            <pc:sldMk cId="2356340553" sldId="281"/>
            <ac:picMk id="6" creationId="{5DD7215A-3E30-432C-9172-A4F672DEC833}"/>
          </ac:picMkLst>
        </pc:pic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9" creationId="{E5B66A35-7A4E-4128-8DD6-8D624024D7AD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13" creationId="{F402569A-5769-4C5F-AD72-FBDF84852CF9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15" creationId="{D67991AD-0CC9-426A-9D3B-B75C2970F5C7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17" creationId="{F68FB39C-DA4F-40D5-A14D-D3C028F6C015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19" creationId="{9079EFDD-201F-4A63-BF37-4717D105EA07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21" creationId="{697A606E-49F9-4A69-81A4-BD8788ED9A5D}"/>
          </ac:cxnSpMkLst>
        </pc:cxnChg>
        <pc:cxnChg chg="del mod">
          <ac:chgData name="최 지홍" userId="6129cf28f8cd5d6b" providerId="LiveId" clId="{44AB553E-8C40-4916-882D-434E71ACDE1C}" dt="2020-11-23T12:43:11.355" v="2125" actId="478"/>
          <ac:cxnSpMkLst>
            <pc:docMk/>
            <pc:sldMk cId="2356340553" sldId="281"/>
            <ac:cxnSpMk id="36" creationId="{AEAC45CF-5D04-48BB-8FD7-E87A7EF38B78}"/>
          </ac:cxnSpMkLst>
        </pc:cxnChg>
      </pc:sldChg>
      <pc:sldChg chg="addSp delSp modSp mod">
        <pc:chgData name="최 지홍" userId="6129cf28f8cd5d6b" providerId="LiveId" clId="{44AB553E-8C40-4916-882D-434E71ACDE1C}" dt="2020-12-01T16:44:51.601" v="4248"/>
        <pc:sldMkLst>
          <pc:docMk/>
          <pc:sldMk cId="4142566176" sldId="282"/>
        </pc:sldMkLst>
        <pc:spChg chg="del">
          <ac:chgData name="최 지홍" userId="6129cf28f8cd5d6b" providerId="LiveId" clId="{44AB553E-8C40-4916-882D-434E71ACDE1C}" dt="2020-11-23T12:47:56.903" v="2522" actId="478"/>
          <ac:spMkLst>
            <pc:docMk/>
            <pc:sldMk cId="4142566176" sldId="282"/>
            <ac:spMk id="8" creationId="{395ADC4E-7F6A-4B27-AFBB-799B6AF119C9}"/>
          </ac:spMkLst>
        </pc:spChg>
        <pc:spChg chg="del">
          <ac:chgData name="최 지홍" userId="6129cf28f8cd5d6b" providerId="LiveId" clId="{44AB553E-8C40-4916-882D-434E71ACDE1C}" dt="2020-11-23T12:47:57.876" v="2523" actId="478"/>
          <ac:spMkLst>
            <pc:docMk/>
            <pc:sldMk cId="4142566176" sldId="282"/>
            <ac:spMk id="10" creationId="{7C7C7B89-8C8A-4647-9517-96C3C20AF3B0}"/>
          </ac:spMkLst>
        </pc:spChg>
        <pc:spChg chg="mod">
          <ac:chgData name="최 지홍" userId="6129cf28f8cd5d6b" providerId="LiveId" clId="{44AB553E-8C40-4916-882D-434E71ACDE1C}" dt="2020-11-23T12:49:59.228" v="2729" actId="11"/>
          <ac:spMkLst>
            <pc:docMk/>
            <pc:sldMk cId="4142566176" sldId="282"/>
            <ac:spMk id="24" creationId="{CBA9B8CA-12F3-4193-BC1E-D6E892E3CE78}"/>
          </ac:spMkLst>
        </pc:spChg>
        <pc:spChg chg="del">
          <ac:chgData name="최 지홍" userId="6129cf28f8cd5d6b" providerId="LiveId" clId="{44AB553E-8C40-4916-882D-434E71ACDE1C}" dt="2020-11-23T12:47:54.228" v="2520" actId="478"/>
          <ac:spMkLst>
            <pc:docMk/>
            <pc:sldMk cId="4142566176" sldId="282"/>
            <ac:spMk id="44" creationId="{3E9C45FC-D9BA-4D31-922B-913F8F63FBBF}"/>
          </ac:spMkLst>
        </pc:spChg>
        <pc:spChg chg="del">
          <ac:chgData name="최 지홍" userId="6129cf28f8cd5d6b" providerId="LiveId" clId="{44AB553E-8C40-4916-882D-434E71ACDE1C}" dt="2020-11-23T12:47:55.336" v="2521" actId="478"/>
          <ac:spMkLst>
            <pc:docMk/>
            <pc:sldMk cId="4142566176" sldId="282"/>
            <ac:spMk id="45" creationId="{4797BA6D-1BD3-4E38-843D-FF912BD283BB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4142566176" sldId="282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49:48.075" v="2728" actId="1076"/>
          <ac:picMkLst>
            <pc:docMk/>
            <pc:sldMk cId="4142566176" sldId="282"/>
            <ac:picMk id="3" creationId="{45023852-1653-4E6E-A527-C68608E384A0}"/>
          </ac:picMkLst>
        </pc:picChg>
        <pc:picChg chg="del">
          <ac:chgData name="최 지홍" userId="6129cf28f8cd5d6b" providerId="LiveId" clId="{44AB553E-8C40-4916-882D-434E71ACDE1C}" dt="2020-11-23T12:47:50.017" v="2517" actId="478"/>
          <ac:picMkLst>
            <pc:docMk/>
            <pc:sldMk cId="4142566176" sldId="282"/>
            <ac:picMk id="4" creationId="{24B4D266-1229-4AF0-AA30-ACCABDAD6701}"/>
          </ac:picMkLst>
        </pc:picChg>
      </pc:sldChg>
      <pc:sldChg chg="addSp delSp modSp mod">
        <pc:chgData name="최 지홍" userId="6129cf28f8cd5d6b" providerId="LiveId" clId="{44AB553E-8C40-4916-882D-434E71ACDE1C}" dt="2020-12-01T16:44:51.601" v="4248"/>
        <pc:sldMkLst>
          <pc:docMk/>
          <pc:sldMk cId="617367212" sldId="283"/>
        </pc:sldMkLst>
        <pc:spChg chg="mod">
          <ac:chgData name="최 지홍" userId="6129cf28f8cd5d6b" providerId="LiveId" clId="{44AB553E-8C40-4916-882D-434E71ACDE1C}" dt="2020-11-23T12:50:43.675" v="2821" actId="20577"/>
          <ac:spMkLst>
            <pc:docMk/>
            <pc:sldMk cId="617367212" sldId="283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617367212" sldId="283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52:10.933" v="2823" actId="1076"/>
          <ac:picMkLst>
            <pc:docMk/>
            <pc:sldMk cId="617367212" sldId="283"/>
            <ac:picMk id="3" creationId="{952E2048-DB32-40FF-AC7B-523D65B1A9A8}"/>
          </ac:picMkLst>
        </pc:picChg>
        <pc:picChg chg="del">
          <ac:chgData name="최 지홍" userId="6129cf28f8cd5d6b" providerId="LiveId" clId="{44AB553E-8C40-4916-882D-434E71ACDE1C}" dt="2020-11-23T12:50:11.593" v="2730" actId="478"/>
          <ac:picMkLst>
            <pc:docMk/>
            <pc:sldMk cId="617367212" sldId="283"/>
            <ac:picMk id="4" creationId="{1744E5A6-1BE8-4D37-B8B9-BE23619DBD6E}"/>
          </ac:picMkLst>
        </pc:picChg>
        <pc:picChg chg="add mod">
          <ac:chgData name="최 지홍" userId="6129cf28f8cd5d6b" providerId="LiveId" clId="{44AB553E-8C40-4916-882D-434E71ACDE1C}" dt="2020-11-23T12:52:36.170" v="2825" actId="1076"/>
          <ac:picMkLst>
            <pc:docMk/>
            <pc:sldMk cId="617367212" sldId="283"/>
            <ac:picMk id="6" creationId="{69EAFAB0-D69C-480D-8A40-864279D5EF4A}"/>
          </ac:picMkLst>
        </pc:picChg>
      </pc:sldChg>
      <pc:sldChg chg="modSp del mod">
        <pc:chgData name="최 지홍" userId="6129cf28f8cd5d6b" providerId="LiveId" clId="{44AB553E-8C40-4916-882D-434E71ACDE1C}" dt="2020-12-01T17:19:11.277" v="5398" actId="47"/>
        <pc:sldMkLst>
          <pc:docMk/>
          <pc:sldMk cId="2695738277" sldId="284"/>
        </pc:sldMkLst>
        <pc:spChg chg="mod">
          <ac:chgData name="최 지홍" userId="6129cf28f8cd5d6b" providerId="LiveId" clId="{44AB553E-8C40-4916-882D-434E71ACDE1C}" dt="2020-11-23T14:34:28.082" v="4084" actId="1076"/>
          <ac:spMkLst>
            <pc:docMk/>
            <pc:sldMk cId="2695738277" sldId="284"/>
            <ac:spMk id="20" creationId="{5889A9CF-0511-4A31-AFD1-2C5E46083926}"/>
          </ac:spMkLst>
        </pc:spChg>
        <pc:spChg chg="mod">
          <ac:chgData name="최 지홍" userId="6129cf28f8cd5d6b" providerId="LiveId" clId="{44AB553E-8C40-4916-882D-434E71ACDE1C}" dt="2020-11-23T14:33:52.492" v="4079" actId="20577"/>
          <ac:spMkLst>
            <pc:docMk/>
            <pc:sldMk cId="2695738277" sldId="284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5:11.645" v="4249"/>
          <ac:spMkLst>
            <pc:docMk/>
            <pc:sldMk cId="2695738277" sldId="284"/>
            <ac:spMk id="479" creationId="{00000000-0000-0000-0000-000000000000}"/>
          </ac:spMkLst>
        </pc:spChg>
      </pc:sldChg>
      <pc:sldChg chg="addSp delSp modSp mod">
        <pc:chgData name="최 지홍" userId="6129cf28f8cd5d6b" providerId="LiveId" clId="{44AB553E-8C40-4916-882D-434E71ACDE1C}" dt="2020-12-01T16:47:03.196" v="4304" actId="20577"/>
        <pc:sldMkLst>
          <pc:docMk/>
          <pc:sldMk cId="1920657610" sldId="285"/>
        </pc:sldMkLst>
        <pc:spChg chg="add mod">
          <ac:chgData name="최 지홍" userId="6129cf28f8cd5d6b" providerId="LiveId" clId="{44AB553E-8C40-4916-882D-434E71ACDE1C}" dt="2020-11-23T12:58:43.066" v="3072" actId="14100"/>
          <ac:spMkLst>
            <pc:docMk/>
            <pc:sldMk cId="1920657610" sldId="285"/>
            <ac:spMk id="7" creationId="{2324F399-9E79-4A4C-89C2-B452B56C3399}"/>
          </ac:spMkLst>
        </pc:spChg>
        <pc:spChg chg="mod">
          <ac:chgData name="최 지홍" userId="6129cf28f8cd5d6b" providerId="LiveId" clId="{44AB553E-8C40-4916-882D-434E71ACDE1C}" dt="2020-12-01T16:47:03.196" v="4304" actId="20577"/>
          <ac:spMkLst>
            <pc:docMk/>
            <pc:sldMk cId="1920657610" sldId="285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1920657610" sldId="285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2:57:36.029" v="3063" actId="1076"/>
          <ac:picMkLst>
            <pc:docMk/>
            <pc:sldMk cId="1920657610" sldId="285"/>
            <ac:picMk id="3" creationId="{C99BF092-6954-48B3-AEDC-B3E490880488}"/>
          </ac:picMkLst>
        </pc:picChg>
        <pc:picChg chg="del">
          <ac:chgData name="최 지홍" userId="6129cf28f8cd5d6b" providerId="LiveId" clId="{44AB553E-8C40-4916-882D-434E71ACDE1C}" dt="2020-11-23T12:56:45.727" v="3060" actId="478"/>
          <ac:picMkLst>
            <pc:docMk/>
            <pc:sldMk cId="1920657610" sldId="285"/>
            <ac:picMk id="4" creationId="{1744E5A6-1BE8-4D37-B8B9-BE23619DBD6E}"/>
          </ac:picMkLst>
        </pc:picChg>
        <pc:picChg chg="add mod">
          <ac:chgData name="최 지홍" userId="6129cf28f8cd5d6b" providerId="LiveId" clId="{44AB553E-8C40-4916-882D-434E71ACDE1C}" dt="2020-11-23T12:58:12.477" v="3067" actId="14100"/>
          <ac:picMkLst>
            <pc:docMk/>
            <pc:sldMk cId="1920657610" sldId="285"/>
            <ac:picMk id="6" creationId="{FFF4AEA3-4C47-414A-A7CB-6CF42DAA6218}"/>
          </ac:picMkLst>
        </pc:picChg>
      </pc:sldChg>
      <pc:sldChg chg="addSp delSp modSp mod">
        <pc:chgData name="최 지홍" userId="6129cf28f8cd5d6b" providerId="LiveId" clId="{44AB553E-8C40-4916-882D-434E71ACDE1C}" dt="2020-12-01T17:08:00.909" v="5084" actId="1076"/>
        <pc:sldMkLst>
          <pc:docMk/>
          <pc:sldMk cId="1829382749" sldId="286"/>
        </pc:sldMkLst>
        <pc:spChg chg="add mod">
          <ac:chgData name="최 지홍" userId="6129cf28f8cd5d6b" providerId="LiveId" clId="{44AB553E-8C40-4916-882D-434E71ACDE1C}" dt="2020-12-01T17:03:45.388" v="5001" actId="20577"/>
          <ac:spMkLst>
            <pc:docMk/>
            <pc:sldMk cId="1829382749" sldId="286"/>
            <ac:spMk id="6" creationId="{A8156B34-9A76-4170-A2B2-3FD9114D8876}"/>
          </ac:spMkLst>
        </pc:spChg>
        <pc:spChg chg="del">
          <ac:chgData name="최 지홍" userId="6129cf28f8cd5d6b" providerId="LiveId" clId="{44AB553E-8C40-4916-882D-434E71ACDE1C}" dt="2020-11-23T12:58:56.217" v="3075" actId="478"/>
          <ac:spMkLst>
            <pc:docMk/>
            <pc:sldMk cId="1829382749" sldId="286"/>
            <ac:spMk id="7" creationId="{2324F399-9E79-4A4C-89C2-B452B56C3399}"/>
          </ac:spMkLst>
        </pc:spChg>
        <pc:spChg chg="add mod">
          <ac:chgData name="최 지홍" userId="6129cf28f8cd5d6b" providerId="LiveId" clId="{44AB553E-8C40-4916-882D-434E71ACDE1C}" dt="2020-12-01T17:08:00.909" v="5084" actId="1076"/>
          <ac:spMkLst>
            <pc:docMk/>
            <pc:sldMk cId="1829382749" sldId="286"/>
            <ac:spMk id="9" creationId="{813FDE4D-36C5-432D-9C68-4B94D3D445D1}"/>
          </ac:spMkLst>
        </pc:spChg>
        <pc:spChg chg="mod">
          <ac:chgData name="최 지홍" userId="6129cf28f8cd5d6b" providerId="LiveId" clId="{44AB553E-8C40-4916-882D-434E71ACDE1C}" dt="2020-12-01T17:02:43.013" v="4880" actId="20577"/>
          <ac:spMkLst>
            <pc:docMk/>
            <pc:sldMk cId="1829382749" sldId="286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1829382749" sldId="286"/>
            <ac:spMk id="479" creationId="{00000000-0000-0000-0000-000000000000}"/>
          </ac:spMkLst>
        </pc:spChg>
        <pc:picChg chg="del">
          <ac:chgData name="최 지홍" userId="6129cf28f8cd5d6b" providerId="LiveId" clId="{44AB553E-8C40-4916-882D-434E71ACDE1C}" dt="2020-11-23T12:58:54.367" v="3073" actId="478"/>
          <ac:picMkLst>
            <pc:docMk/>
            <pc:sldMk cId="1829382749" sldId="286"/>
            <ac:picMk id="3" creationId="{C99BF092-6954-48B3-AEDC-B3E490880488}"/>
          </ac:picMkLst>
        </pc:picChg>
        <pc:picChg chg="add del mod">
          <ac:chgData name="최 지홍" userId="6129cf28f8cd5d6b" providerId="LiveId" clId="{44AB553E-8C40-4916-882D-434E71ACDE1C}" dt="2020-11-23T13:23:49.026" v="3077" actId="478"/>
          <ac:picMkLst>
            <pc:docMk/>
            <pc:sldMk cId="1829382749" sldId="286"/>
            <ac:picMk id="4" creationId="{C2A73050-B882-4001-9367-C745197ECB1C}"/>
          </ac:picMkLst>
        </pc:picChg>
        <pc:picChg chg="add mod">
          <ac:chgData name="최 지홍" userId="6129cf28f8cd5d6b" providerId="LiveId" clId="{44AB553E-8C40-4916-882D-434E71ACDE1C}" dt="2020-12-01T17:02:36.718" v="4879" actId="1076"/>
          <ac:picMkLst>
            <pc:docMk/>
            <pc:sldMk cId="1829382749" sldId="286"/>
            <ac:picMk id="5" creationId="{7A57431F-6751-42CC-A748-C6AC850DF387}"/>
          </ac:picMkLst>
        </pc:picChg>
        <pc:picChg chg="del">
          <ac:chgData name="최 지홍" userId="6129cf28f8cd5d6b" providerId="LiveId" clId="{44AB553E-8C40-4916-882D-434E71ACDE1C}" dt="2020-11-23T12:58:55.041" v="3074" actId="478"/>
          <ac:picMkLst>
            <pc:docMk/>
            <pc:sldMk cId="1829382749" sldId="286"/>
            <ac:picMk id="6" creationId="{FFF4AEA3-4C47-414A-A7CB-6CF42DAA6218}"/>
          </ac:picMkLst>
        </pc:picChg>
        <pc:picChg chg="add mod">
          <ac:chgData name="최 지홍" userId="6129cf28f8cd5d6b" providerId="LiveId" clId="{44AB553E-8C40-4916-882D-434E71ACDE1C}" dt="2020-12-01T17:02:48.606" v="4900" actId="1035"/>
          <ac:picMkLst>
            <pc:docMk/>
            <pc:sldMk cId="1829382749" sldId="286"/>
            <ac:picMk id="8" creationId="{6A64C29C-20E4-47A6-9640-D6B3CF1A5C0F}"/>
          </ac:picMkLst>
        </pc:picChg>
        <pc:picChg chg="add del mod">
          <ac:chgData name="최 지홍" userId="6129cf28f8cd5d6b" providerId="LiveId" clId="{44AB553E-8C40-4916-882D-434E71ACDE1C}" dt="2020-12-01T16:51:22.016" v="4534" actId="478"/>
          <ac:picMkLst>
            <pc:docMk/>
            <pc:sldMk cId="1829382749" sldId="286"/>
            <ac:picMk id="13" creationId="{57873C3B-BC18-478C-B26F-0C6E75E5067A}"/>
          </ac:picMkLst>
        </pc:picChg>
        <pc:cxnChg chg="add mod">
          <ac:chgData name="최 지홍" userId="6129cf28f8cd5d6b" providerId="LiveId" clId="{44AB553E-8C40-4916-882D-434E71ACDE1C}" dt="2020-12-01T17:08:00.909" v="5084" actId="1076"/>
          <ac:cxnSpMkLst>
            <pc:docMk/>
            <pc:sldMk cId="1829382749" sldId="286"/>
            <ac:cxnSpMk id="11" creationId="{5D23BB9E-1B9E-489F-99CF-2DC425992128}"/>
          </ac:cxnSpMkLst>
        </pc:cxnChg>
      </pc:sldChg>
      <pc:sldChg chg="addSp delSp modSp del mod">
        <pc:chgData name="최 지홍" userId="6129cf28f8cd5d6b" providerId="LiveId" clId="{44AB553E-8C40-4916-882D-434E71ACDE1C}" dt="2020-12-01T17:19:11.277" v="5398" actId="47"/>
        <pc:sldMkLst>
          <pc:docMk/>
          <pc:sldMk cId="2864405467" sldId="287"/>
        </pc:sldMkLst>
        <pc:spChg chg="add mod">
          <ac:chgData name="최 지홍" userId="6129cf28f8cd5d6b" providerId="LiveId" clId="{44AB553E-8C40-4916-882D-434E71ACDE1C}" dt="2020-11-23T13:35:12.191" v="3864" actId="207"/>
          <ac:spMkLst>
            <pc:docMk/>
            <pc:sldMk cId="2864405467" sldId="287"/>
            <ac:spMk id="4" creationId="{D38825FF-47AE-41F3-AFC6-78888CF701CB}"/>
          </ac:spMkLst>
        </pc:spChg>
        <pc:spChg chg="add mod">
          <ac:chgData name="최 지홍" userId="6129cf28f8cd5d6b" providerId="LiveId" clId="{44AB553E-8C40-4916-882D-434E71ACDE1C}" dt="2020-11-23T13:36:34.889" v="3985" actId="1582"/>
          <ac:spMkLst>
            <pc:docMk/>
            <pc:sldMk cId="2864405467" sldId="287"/>
            <ac:spMk id="5" creationId="{ED0BC4EE-9205-477A-90E2-02BCB4746934}"/>
          </ac:spMkLst>
        </pc:spChg>
        <pc:spChg chg="del">
          <ac:chgData name="최 지홍" userId="6129cf28f8cd5d6b" providerId="LiveId" clId="{44AB553E-8C40-4916-882D-434E71ACDE1C}" dt="2020-11-23T13:33:26.117" v="3726" actId="478"/>
          <ac:spMkLst>
            <pc:docMk/>
            <pc:sldMk cId="2864405467" sldId="287"/>
            <ac:spMk id="9" creationId="{813FDE4D-36C5-432D-9C68-4B94D3D445D1}"/>
          </ac:spMkLst>
        </pc:spChg>
        <pc:spChg chg="add del mod">
          <ac:chgData name="최 지홍" userId="6129cf28f8cd5d6b" providerId="LiveId" clId="{44AB553E-8C40-4916-882D-434E71ACDE1C}" dt="2020-11-23T13:36:09.901" v="3980"/>
          <ac:spMkLst>
            <pc:docMk/>
            <pc:sldMk cId="2864405467" sldId="287"/>
            <ac:spMk id="24" creationId="{CBA9B8CA-12F3-4193-BC1E-D6E892E3CE78}"/>
          </ac:spMkLst>
        </pc:spChg>
        <pc:spChg chg="add mod">
          <ac:chgData name="최 지홍" userId="6129cf28f8cd5d6b" providerId="LiveId" clId="{44AB553E-8C40-4916-882D-434E71ACDE1C}" dt="2020-11-23T13:35:30.690" v="3888" actId="20577"/>
          <ac:spMkLst>
            <pc:docMk/>
            <pc:sldMk cId="2864405467" sldId="287"/>
            <ac:spMk id="25" creationId="{39C0D96E-1A15-4ABA-9726-EF41F542723D}"/>
          </ac:spMkLst>
        </pc:spChg>
        <pc:spChg chg="add mod">
          <ac:chgData name="최 지홍" userId="6129cf28f8cd5d6b" providerId="LiveId" clId="{44AB553E-8C40-4916-882D-434E71ACDE1C}" dt="2020-11-23T13:36:52.437" v="3990" actId="14100"/>
          <ac:spMkLst>
            <pc:docMk/>
            <pc:sldMk cId="2864405467" sldId="287"/>
            <ac:spMk id="27" creationId="{D0ACD5CA-13F7-4606-BDD4-F4BC8C62213E}"/>
          </ac:spMkLst>
        </pc:spChg>
        <pc:spChg chg="add mod">
          <ac:chgData name="최 지홍" userId="6129cf28f8cd5d6b" providerId="LiveId" clId="{44AB553E-8C40-4916-882D-434E71ACDE1C}" dt="2020-11-23T13:37:18.014" v="3993" actId="14100"/>
          <ac:spMkLst>
            <pc:docMk/>
            <pc:sldMk cId="2864405467" sldId="287"/>
            <ac:spMk id="28" creationId="{C85C50ED-6546-4259-A753-865707D60D8E}"/>
          </ac:spMkLst>
        </pc:spChg>
        <pc:spChg chg="add mod">
          <ac:chgData name="최 지홍" userId="6129cf28f8cd5d6b" providerId="LiveId" clId="{44AB553E-8C40-4916-882D-434E71ACDE1C}" dt="2020-11-23T13:37:37.613" v="3998" actId="14100"/>
          <ac:spMkLst>
            <pc:docMk/>
            <pc:sldMk cId="2864405467" sldId="287"/>
            <ac:spMk id="29" creationId="{25204266-FE97-4C8D-A22F-21EE07AA0647}"/>
          </ac:spMkLst>
        </pc:spChg>
        <pc:spChg chg="mod">
          <ac:chgData name="최 지홍" userId="6129cf28f8cd5d6b" providerId="LiveId" clId="{44AB553E-8C40-4916-882D-434E71ACDE1C}" dt="2020-12-01T16:44:51.601" v="4248"/>
          <ac:spMkLst>
            <pc:docMk/>
            <pc:sldMk cId="2864405467" sldId="287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1-23T13:34:50.967" v="3849" actId="1076"/>
          <ac:picMkLst>
            <pc:docMk/>
            <pc:sldMk cId="2864405467" sldId="287"/>
            <ac:picMk id="3" creationId="{AE5C4F9C-F32E-49AF-9DD3-868479FB3CCB}"/>
          </ac:picMkLst>
        </pc:picChg>
        <pc:picChg chg="del mod">
          <ac:chgData name="최 지홍" userId="6129cf28f8cd5d6b" providerId="LiveId" clId="{44AB553E-8C40-4916-882D-434E71ACDE1C}" dt="2020-11-23T13:33:22.330" v="3722" actId="478"/>
          <ac:picMkLst>
            <pc:docMk/>
            <pc:sldMk cId="2864405467" sldId="287"/>
            <ac:picMk id="8" creationId="{6A64C29C-20E4-47A6-9640-D6B3CF1A5C0F}"/>
          </ac:picMkLst>
        </pc:picChg>
        <pc:picChg chg="del">
          <ac:chgData name="최 지홍" userId="6129cf28f8cd5d6b" providerId="LiveId" clId="{44AB553E-8C40-4916-882D-434E71ACDE1C}" dt="2020-11-23T13:33:13.030" v="3715" actId="478"/>
          <ac:picMkLst>
            <pc:docMk/>
            <pc:sldMk cId="2864405467" sldId="287"/>
            <ac:picMk id="13" creationId="{57873C3B-BC18-478C-B26F-0C6E75E5067A}"/>
          </ac:picMkLst>
        </pc:picChg>
        <pc:picChg chg="add mod">
          <ac:chgData name="최 지홍" userId="6129cf28f8cd5d6b" providerId="LiveId" clId="{44AB553E-8C40-4916-882D-434E71ACDE1C}" dt="2020-11-23T13:36:48.025" v="3989" actId="1076"/>
          <ac:picMkLst>
            <pc:docMk/>
            <pc:sldMk cId="2864405467" sldId="287"/>
            <ac:picMk id="21" creationId="{8BF34440-31BB-4194-9FED-69CA5D64A6AE}"/>
          </ac:picMkLst>
        </pc:picChg>
        <pc:cxnChg chg="del mod">
          <ac:chgData name="최 지홍" userId="6129cf28f8cd5d6b" providerId="LiveId" clId="{44AB553E-8C40-4916-882D-434E71ACDE1C}" dt="2020-11-23T13:33:22.931" v="3723" actId="478"/>
          <ac:cxnSpMkLst>
            <pc:docMk/>
            <pc:sldMk cId="2864405467" sldId="287"/>
            <ac:cxnSpMk id="11" creationId="{5D23BB9E-1B9E-489F-99CF-2DC425992128}"/>
          </ac:cxnSpMkLst>
        </pc:cxnChg>
      </pc:sldChg>
      <pc:sldChg chg="modSp mod">
        <pc:chgData name="최 지홍" userId="6129cf28f8cd5d6b" providerId="LiveId" clId="{44AB553E-8C40-4916-882D-434E71ACDE1C}" dt="2020-12-01T16:45:11.645" v="4249"/>
        <pc:sldMkLst>
          <pc:docMk/>
          <pc:sldMk cId="3957370737" sldId="288"/>
        </pc:sldMkLst>
        <pc:spChg chg="mod">
          <ac:chgData name="최 지홍" userId="6129cf28f8cd5d6b" providerId="LiveId" clId="{44AB553E-8C40-4916-882D-434E71ACDE1C}" dt="2020-11-23T13:40:49.517" v="4004" actId="207"/>
          <ac:spMkLst>
            <pc:docMk/>
            <pc:sldMk cId="3957370737" sldId="288"/>
            <ac:spMk id="20" creationId="{962C82A6-40CC-4EC0-B143-62F92F29907C}"/>
          </ac:spMkLst>
        </pc:spChg>
        <pc:spChg chg="mod">
          <ac:chgData name="최 지홍" userId="6129cf28f8cd5d6b" providerId="LiveId" clId="{44AB553E-8C40-4916-882D-434E71ACDE1C}" dt="2020-11-23T13:40:41.999" v="4003" actId="207"/>
          <ac:spMkLst>
            <pc:docMk/>
            <pc:sldMk cId="3957370737" sldId="288"/>
            <ac:spMk id="21" creationId="{A5A0CC7D-BAA0-4B4F-8FE3-69D6E7143700}"/>
          </ac:spMkLst>
        </pc:spChg>
        <pc:spChg chg="mod">
          <ac:chgData name="최 지홍" userId="6129cf28f8cd5d6b" providerId="LiveId" clId="{44AB553E-8C40-4916-882D-434E71ACDE1C}" dt="2020-11-23T13:40:19.161" v="4002"/>
          <ac:spMkLst>
            <pc:docMk/>
            <pc:sldMk cId="3957370737" sldId="288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6:45:11.645" v="4249"/>
          <ac:spMkLst>
            <pc:docMk/>
            <pc:sldMk cId="3957370737" sldId="288"/>
            <ac:spMk id="479" creationId="{00000000-0000-0000-0000-000000000000}"/>
          </ac:spMkLst>
        </pc:spChg>
      </pc:sldChg>
      <pc:sldChg chg="modSp mod">
        <pc:chgData name="최 지홍" userId="6129cf28f8cd5d6b" providerId="LiveId" clId="{44AB553E-8C40-4916-882D-434E71ACDE1C}" dt="2020-11-23T14:36:23.642" v="4119"/>
        <pc:sldMkLst>
          <pc:docMk/>
          <pc:sldMk cId="652017604" sldId="289"/>
        </pc:sldMkLst>
        <pc:spChg chg="mod">
          <ac:chgData name="최 지홍" userId="6129cf28f8cd5d6b" providerId="LiveId" clId="{44AB553E-8C40-4916-882D-434E71ACDE1C}" dt="2020-11-23T14:36:17.922" v="4094" actId="20577"/>
          <ac:spMkLst>
            <pc:docMk/>
            <pc:sldMk cId="652017604" sldId="289"/>
            <ac:spMk id="53" creationId="{CBA55215-8CBC-41E2-8CF8-078BFE36DDE5}"/>
          </ac:spMkLst>
        </pc:spChg>
        <pc:spChg chg="mod">
          <ac:chgData name="최 지홍" userId="6129cf28f8cd5d6b" providerId="LiveId" clId="{44AB553E-8C40-4916-882D-434E71ACDE1C}" dt="2020-11-23T14:36:23.642" v="4119"/>
          <ac:spMkLst>
            <pc:docMk/>
            <pc:sldMk cId="652017604" sldId="289"/>
            <ac:spMk id="54" creationId="{BC1FA5B2-D067-4F41-B7EC-2FEA69B73F4E}"/>
          </ac:spMkLst>
        </pc:spChg>
      </pc:sldChg>
      <pc:sldChg chg="modSp mod">
        <pc:chgData name="최 지홍" userId="6129cf28f8cd5d6b" providerId="LiveId" clId="{44AB553E-8C40-4916-882D-434E71ACDE1C}" dt="2020-12-01T16:48:22.202" v="4527" actId="20577"/>
        <pc:sldMkLst>
          <pc:docMk/>
          <pc:sldMk cId="1687157929" sldId="290"/>
        </pc:sldMkLst>
        <pc:spChg chg="mod">
          <ac:chgData name="최 지홍" userId="6129cf28f8cd5d6b" providerId="LiveId" clId="{44AB553E-8C40-4916-882D-434E71ACDE1C}" dt="2020-12-01T16:48:22.202" v="4527" actId="20577"/>
          <ac:spMkLst>
            <pc:docMk/>
            <pc:sldMk cId="1687157929" sldId="290"/>
            <ac:spMk id="24" creationId="{CBA9B8CA-12F3-4193-BC1E-D6E892E3CE78}"/>
          </ac:spMkLst>
        </pc:spChg>
      </pc:sldChg>
      <pc:sldChg chg="addSp delSp modSp mod ord">
        <pc:chgData name="최 지홍" userId="6129cf28f8cd5d6b" providerId="LiveId" clId="{44AB553E-8C40-4916-882D-434E71ACDE1C}" dt="2020-12-01T16:56:50.925" v="4575"/>
        <pc:sldMkLst>
          <pc:docMk/>
          <pc:sldMk cId="4202747796" sldId="292"/>
        </pc:sldMkLst>
        <pc:spChg chg="del">
          <ac:chgData name="최 지홍" userId="6129cf28f8cd5d6b" providerId="LiveId" clId="{44AB553E-8C40-4916-882D-434E71ACDE1C}" dt="2020-12-01T16:53:02.352" v="4559" actId="478"/>
          <ac:spMkLst>
            <pc:docMk/>
            <pc:sldMk cId="4202747796" sldId="292"/>
            <ac:spMk id="2" creationId="{A88F7F41-D284-4B1E-BDD6-C6342CDC3F45}"/>
          </ac:spMkLst>
        </pc:spChg>
        <pc:spChg chg="del">
          <ac:chgData name="최 지홍" userId="6129cf28f8cd5d6b" providerId="LiveId" clId="{44AB553E-8C40-4916-882D-434E71ACDE1C}" dt="2020-12-01T16:53:00.553" v="4556" actId="478"/>
          <ac:spMkLst>
            <pc:docMk/>
            <pc:sldMk cId="4202747796" sldId="292"/>
            <ac:spMk id="3" creationId="{1FB52B96-80D7-427F-A2C5-F3C952C6D1AB}"/>
          </ac:spMkLst>
        </pc:spChg>
        <pc:spChg chg="del">
          <ac:chgData name="최 지홍" userId="6129cf28f8cd5d6b" providerId="LiveId" clId="{44AB553E-8C40-4916-882D-434E71ACDE1C}" dt="2020-12-01T16:53:03.972" v="4560" actId="478"/>
          <ac:spMkLst>
            <pc:docMk/>
            <pc:sldMk cId="4202747796" sldId="292"/>
            <ac:spMk id="19" creationId="{EAA9335F-73DC-4356-8D14-15C50231A56E}"/>
          </ac:spMkLst>
        </pc:spChg>
        <pc:spChg chg="del">
          <ac:chgData name="최 지홍" userId="6129cf28f8cd5d6b" providerId="LiveId" clId="{44AB553E-8C40-4916-882D-434E71ACDE1C}" dt="2020-12-01T16:52:59.517" v="4555" actId="478"/>
          <ac:spMkLst>
            <pc:docMk/>
            <pc:sldMk cId="4202747796" sldId="292"/>
            <ac:spMk id="21" creationId="{3A06902B-2B4A-49C3-B2C8-87CFAFDEDA92}"/>
          </ac:spMkLst>
        </pc:spChg>
        <pc:spChg chg="mod">
          <ac:chgData name="최 지홍" userId="6129cf28f8cd5d6b" providerId="LiveId" clId="{44AB553E-8C40-4916-882D-434E71ACDE1C}" dt="2020-12-01T16:53:07.049" v="4561" actId="20577"/>
          <ac:spMkLst>
            <pc:docMk/>
            <pc:sldMk cId="4202747796" sldId="292"/>
            <ac:spMk id="24" creationId="{CBA9B8CA-12F3-4193-BC1E-D6E892E3CE78}"/>
          </ac:spMkLst>
        </pc:spChg>
        <pc:picChg chg="add mod">
          <ac:chgData name="최 지홍" userId="6129cf28f8cd5d6b" providerId="LiveId" clId="{44AB553E-8C40-4916-882D-434E71ACDE1C}" dt="2020-12-01T16:54:55.291" v="4569" actId="1076"/>
          <ac:picMkLst>
            <pc:docMk/>
            <pc:sldMk cId="4202747796" sldId="292"/>
            <ac:picMk id="5" creationId="{1EBCFD99-1919-45C1-AEF2-7E17EF3E14CD}"/>
          </ac:picMkLst>
        </pc:picChg>
        <pc:picChg chg="add del mod">
          <ac:chgData name="최 지홍" userId="6129cf28f8cd5d6b" providerId="LiveId" clId="{44AB553E-8C40-4916-882D-434E71ACDE1C}" dt="2020-12-01T16:54:47.558" v="4568" actId="478"/>
          <ac:picMkLst>
            <pc:docMk/>
            <pc:sldMk cId="4202747796" sldId="292"/>
            <ac:picMk id="8" creationId="{C8F8AFC7-8022-44ED-8DE1-F701A638EB8F}"/>
          </ac:picMkLst>
        </pc:picChg>
        <pc:picChg chg="del">
          <ac:chgData name="최 지홍" userId="6129cf28f8cd5d6b" providerId="LiveId" clId="{44AB553E-8C40-4916-882D-434E71ACDE1C}" dt="2020-12-01T16:52:56.366" v="4552" actId="478"/>
          <ac:picMkLst>
            <pc:docMk/>
            <pc:sldMk cId="4202747796" sldId="292"/>
            <ac:picMk id="11" creationId="{A7DBFC8B-993A-4BEB-8EC4-E466C090653C}"/>
          </ac:picMkLst>
        </pc:picChg>
        <pc:cxnChg chg="del mod">
          <ac:chgData name="최 지홍" userId="6129cf28f8cd5d6b" providerId="LiveId" clId="{44AB553E-8C40-4916-882D-434E71ACDE1C}" dt="2020-12-01T16:53:01.905" v="4558" actId="478"/>
          <ac:cxnSpMkLst>
            <pc:docMk/>
            <pc:sldMk cId="4202747796" sldId="292"/>
            <ac:cxnSpMk id="6" creationId="{4E1A06E5-4624-4A0B-BEBA-B816DC70E248}"/>
          </ac:cxnSpMkLst>
        </pc:cxnChg>
        <pc:cxnChg chg="del mod">
          <ac:chgData name="최 지홍" userId="6129cf28f8cd5d6b" providerId="LiveId" clId="{44AB553E-8C40-4916-882D-434E71ACDE1C}" dt="2020-12-01T16:53:01.247" v="4557" actId="478"/>
          <ac:cxnSpMkLst>
            <pc:docMk/>
            <pc:sldMk cId="4202747796" sldId="292"/>
            <ac:cxnSpMk id="9" creationId="{CF4AA129-4B77-4842-B43F-62D6B5119D3E}"/>
          </ac:cxnSpMkLst>
        </pc:cxnChg>
      </pc:sldChg>
      <pc:sldChg chg="delSp modSp mod ord">
        <pc:chgData name="최 지홍" userId="6129cf28f8cd5d6b" providerId="LiveId" clId="{44AB553E-8C40-4916-882D-434E71ACDE1C}" dt="2020-12-01T16:56:50.925" v="4575"/>
        <pc:sldMkLst>
          <pc:docMk/>
          <pc:sldMk cId="839275067" sldId="293"/>
        </pc:sldMkLst>
        <pc:picChg chg="del">
          <ac:chgData name="최 지홍" userId="6129cf28f8cd5d6b" providerId="LiveId" clId="{44AB553E-8C40-4916-882D-434E71ACDE1C}" dt="2020-12-01T16:54:58.204" v="4570" actId="478"/>
          <ac:picMkLst>
            <pc:docMk/>
            <pc:sldMk cId="839275067" sldId="293"/>
            <ac:picMk id="5" creationId="{1EBCFD99-1919-45C1-AEF2-7E17EF3E14CD}"/>
          </ac:picMkLst>
        </pc:picChg>
        <pc:picChg chg="mod">
          <ac:chgData name="최 지홍" userId="6129cf28f8cd5d6b" providerId="LiveId" clId="{44AB553E-8C40-4916-882D-434E71ACDE1C}" dt="2020-12-01T16:55:09.411" v="4573" actId="1076"/>
          <ac:picMkLst>
            <pc:docMk/>
            <pc:sldMk cId="839275067" sldId="293"/>
            <ac:picMk id="8" creationId="{C8F8AFC7-8022-44ED-8DE1-F701A638EB8F}"/>
          </ac:picMkLst>
        </pc:picChg>
      </pc:sldChg>
      <pc:sldChg chg="del">
        <pc:chgData name="최 지홍" userId="6129cf28f8cd5d6b" providerId="LiveId" clId="{44AB553E-8C40-4916-882D-434E71ACDE1C}" dt="2020-12-01T17:34:58.234" v="7195" actId="47"/>
        <pc:sldMkLst>
          <pc:docMk/>
          <pc:sldMk cId="1443545054" sldId="294"/>
        </pc:sldMkLst>
      </pc:sldChg>
      <pc:sldChg chg="addSp delSp modSp mod">
        <pc:chgData name="최 지홍" userId="6129cf28f8cd5d6b" providerId="LiveId" clId="{44AB553E-8C40-4916-882D-434E71ACDE1C}" dt="2020-12-01T17:00:39.807" v="4831" actId="1076"/>
        <pc:sldMkLst>
          <pc:docMk/>
          <pc:sldMk cId="1558066365" sldId="295"/>
        </pc:sldMkLst>
        <pc:spChg chg="del">
          <ac:chgData name="최 지홍" userId="6129cf28f8cd5d6b" providerId="LiveId" clId="{44AB553E-8C40-4916-882D-434E71ACDE1C}" dt="2020-12-01T16:57:55.842" v="4580" actId="478"/>
          <ac:spMkLst>
            <pc:docMk/>
            <pc:sldMk cId="1558066365" sldId="295"/>
            <ac:spMk id="7" creationId="{2324F399-9E79-4A4C-89C2-B452B56C3399}"/>
          </ac:spMkLst>
        </pc:spChg>
        <pc:spChg chg="add mod">
          <ac:chgData name="최 지홍" userId="6129cf28f8cd5d6b" providerId="LiveId" clId="{44AB553E-8C40-4916-882D-434E71ACDE1C}" dt="2020-12-01T17:00:39.807" v="4831" actId="1076"/>
          <ac:spMkLst>
            <pc:docMk/>
            <pc:sldMk cId="1558066365" sldId="295"/>
            <ac:spMk id="9" creationId="{7AA1F0D4-1AED-4A00-9261-587D9883B199}"/>
          </ac:spMkLst>
        </pc:spChg>
        <pc:spChg chg="mod">
          <ac:chgData name="최 지홍" userId="6129cf28f8cd5d6b" providerId="LiveId" clId="{44AB553E-8C40-4916-882D-434E71ACDE1C}" dt="2020-12-01T16:58:14.551" v="4665" actId="20577"/>
          <ac:spMkLst>
            <pc:docMk/>
            <pc:sldMk cId="1558066365" sldId="295"/>
            <ac:spMk id="24" creationId="{CBA9B8CA-12F3-4193-BC1E-D6E892E3CE78}"/>
          </ac:spMkLst>
        </pc:spChg>
        <pc:picChg chg="del">
          <ac:chgData name="최 지홍" userId="6129cf28f8cd5d6b" providerId="LiveId" clId="{44AB553E-8C40-4916-882D-434E71ACDE1C}" dt="2020-12-01T16:57:54.387" v="4578" actId="478"/>
          <ac:picMkLst>
            <pc:docMk/>
            <pc:sldMk cId="1558066365" sldId="295"/>
            <ac:picMk id="3" creationId="{C99BF092-6954-48B3-AEDC-B3E490880488}"/>
          </ac:picMkLst>
        </pc:picChg>
        <pc:picChg chg="add mod">
          <ac:chgData name="최 지홍" userId="6129cf28f8cd5d6b" providerId="LiveId" clId="{44AB553E-8C40-4916-882D-434E71ACDE1C}" dt="2020-12-01T16:58:44.545" v="4668" actId="1076"/>
          <ac:picMkLst>
            <pc:docMk/>
            <pc:sldMk cId="1558066365" sldId="295"/>
            <ac:picMk id="4" creationId="{502F5620-BC86-49F6-8A5D-671B86D7F9B3}"/>
          </ac:picMkLst>
        </pc:picChg>
        <pc:picChg chg="del">
          <ac:chgData name="최 지홍" userId="6129cf28f8cd5d6b" providerId="LiveId" clId="{44AB553E-8C40-4916-882D-434E71ACDE1C}" dt="2020-12-01T16:57:54.703" v="4579" actId="478"/>
          <ac:picMkLst>
            <pc:docMk/>
            <pc:sldMk cId="1558066365" sldId="295"/>
            <ac:picMk id="6" creationId="{FFF4AEA3-4C47-414A-A7CB-6CF42DAA6218}"/>
          </ac:picMkLst>
        </pc:picChg>
        <pc:picChg chg="add mod">
          <ac:chgData name="최 지홍" userId="6129cf28f8cd5d6b" providerId="LiveId" clId="{44AB553E-8C40-4916-882D-434E71ACDE1C}" dt="2020-12-01T16:59:31.508" v="4673" actId="14100"/>
          <ac:picMkLst>
            <pc:docMk/>
            <pc:sldMk cId="1558066365" sldId="295"/>
            <ac:picMk id="8" creationId="{3D257A75-A9D2-487F-AB1E-45CDB0E4CD9C}"/>
          </ac:picMkLst>
        </pc:picChg>
      </pc:sldChg>
      <pc:sldChg chg="addSp delSp modSp add mod">
        <pc:chgData name="최 지홍" userId="6129cf28f8cd5d6b" providerId="LiveId" clId="{44AB553E-8C40-4916-882D-434E71ACDE1C}" dt="2020-12-01T17:08:17.011" v="5108"/>
        <pc:sldMkLst>
          <pc:docMk/>
          <pc:sldMk cId="2168718547" sldId="296"/>
        </pc:sldMkLst>
        <pc:spChg chg="add mod">
          <ac:chgData name="최 지홍" userId="6129cf28f8cd5d6b" providerId="LiveId" clId="{44AB553E-8C40-4916-882D-434E71ACDE1C}" dt="2020-12-01T17:05:40.735" v="5083" actId="2711"/>
          <ac:spMkLst>
            <pc:docMk/>
            <pc:sldMk cId="2168718547" sldId="296"/>
            <ac:spMk id="4" creationId="{3F090087-E807-49BA-AA3A-5098D5E11306}"/>
          </ac:spMkLst>
        </pc:spChg>
        <pc:spChg chg="del mod">
          <ac:chgData name="최 지홍" userId="6129cf28f8cd5d6b" providerId="LiveId" clId="{44AB553E-8C40-4916-882D-434E71ACDE1C}" dt="2020-12-01T17:04:08.025" v="5010" actId="478"/>
          <ac:spMkLst>
            <pc:docMk/>
            <pc:sldMk cId="2168718547" sldId="296"/>
            <ac:spMk id="6" creationId="{A8156B34-9A76-4170-A2B2-3FD9114D8876}"/>
          </ac:spMkLst>
        </pc:spChg>
        <pc:spChg chg="del">
          <ac:chgData name="최 지홍" userId="6129cf28f8cd5d6b" providerId="LiveId" clId="{44AB553E-8C40-4916-882D-434E71ACDE1C}" dt="2020-12-01T17:04:07.134" v="5009" actId="478"/>
          <ac:spMkLst>
            <pc:docMk/>
            <pc:sldMk cId="2168718547" sldId="296"/>
            <ac:spMk id="9" creationId="{813FDE4D-36C5-432D-9C68-4B94D3D445D1}"/>
          </ac:spMkLst>
        </pc:spChg>
        <pc:spChg chg="del mod">
          <ac:chgData name="최 지홍" userId="6129cf28f8cd5d6b" providerId="LiveId" clId="{44AB553E-8C40-4916-882D-434E71ACDE1C}" dt="2020-12-01T17:04:05.906" v="5007" actId="478"/>
          <ac:spMkLst>
            <pc:docMk/>
            <pc:sldMk cId="2168718547" sldId="296"/>
            <ac:spMk id="24" creationId="{CBA9B8CA-12F3-4193-BC1E-D6E892E3CE78}"/>
          </ac:spMkLst>
        </pc:spChg>
        <pc:spChg chg="add mod">
          <ac:chgData name="최 지홍" userId="6129cf28f8cd5d6b" providerId="LiveId" clId="{44AB553E-8C40-4916-882D-434E71ACDE1C}" dt="2020-12-01T17:08:17.011" v="5108"/>
          <ac:spMkLst>
            <pc:docMk/>
            <pc:sldMk cId="2168718547" sldId="296"/>
            <ac:spMk id="25" creationId="{0B0F1F6E-2EB8-4E95-8681-7030F5B53C00}"/>
          </ac:spMkLst>
        </pc:spChg>
        <pc:picChg chg="add mod">
          <ac:chgData name="최 지홍" userId="6129cf28f8cd5d6b" providerId="LiveId" clId="{44AB553E-8C40-4916-882D-434E71ACDE1C}" dt="2020-12-01T17:05:21.074" v="5017" actId="1076"/>
          <ac:picMkLst>
            <pc:docMk/>
            <pc:sldMk cId="2168718547" sldId="296"/>
            <ac:picMk id="3" creationId="{CC6B750F-8DA4-43DC-95E3-0B4A845FBBAC}"/>
          </ac:picMkLst>
        </pc:picChg>
        <pc:picChg chg="del">
          <ac:chgData name="최 지홍" userId="6129cf28f8cd5d6b" providerId="LiveId" clId="{44AB553E-8C40-4916-882D-434E71ACDE1C}" dt="2020-12-01T17:04:04.574" v="5004" actId="478"/>
          <ac:picMkLst>
            <pc:docMk/>
            <pc:sldMk cId="2168718547" sldId="296"/>
            <ac:picMk id="5" creationId="{7A57431F-6751-42CC-A748-C6AC850DF387}"/>
          </ac:picMkLst>
        </pc:picChg>
        <pc:picChg chg="del">
          <ac:chgData name="최 지홍" userId="6129cf28f8cd5d6b" providerId="LiveId" clId="{44AB553E-8C40-4916-882D-434E71ACDE1C}" dt="2020-12-01T17:04:05.041" v="5005" actId="478"/>
          <ac:picMkLst>
            <pc:docMk/>
            <pc:sldMk cId="2168718547" sldId="296"/>
            <ac:picMk id="8" creationId="{6A64C29C-20E4-47A6-9640-D6B3CF1A5C0F}"/>
          </ac:picMkLst>
        </pc:picChg>
        <pc:cxnChg chg="del mod">
          <ac:chgData name="최 지홍" userId="6129cf28f8cd5d6b" providerId="LiveId" clId="{44AB553E-8C40-4916-882D-434E71ACDE1C}" dt="2020-12-01T17:04:05.474" v="5006" actId="478"/>
          <ac:cxnSpMkLst>
            <pc:docMk/>
            <pc:sldMk cId="2168718547" sldId="296"/>
            <ac:cxnSpMk id="11" creationId="{5D23BB9E-1B9E-489F-99CF-2DC425992128}"/>
          </ac:cxnSpMkLst>
        </pc:cxnChg>
      </pc:sldChg>
      <pc:sldChg chg="addSp delSp modSp mod">
        <pc:chgData name="최 지홍" userId="6129cf28f8cd5d6b" providerId="LiveId" clId="{44AB553E-8C40-4916-882D-434E71ACDE1C}" dt="2020-12-01T17:11:41.235" v="5124" actId="1076"/>
        <pc:sldMkLst>
          <pc:docMk/>
          <pc:sldMk cId="3254936653" sldId="297"/>
        </pc:sldMkLst>
        <pc:spChg chg="del">
          <ac:chgData name="최 지홍" userId="6129cf28f8cd5d6b" providerId="LiveId" clId="{44AB553E-8C40-4916-882D-434E71ACDE1C}" dt="2020-12-01T17:08:27.893" v="5111" actId="478"/>
          <ac:spMkLst>
            <pc:docMk/>
            <pc:sldMk cId="3254936653" sldId="297"/>
            <ac:spMk id="4" creationId="{3F090087-E807-49BA-AA3A-5098D5E11306}"/>
          </ac:spMkLst>
        </pc:spChg>
        <pc:spChg chg="del">
          <ac:chgData name="최 지홍" userId="6129cf28f8cd5d6b" providerId="LiveId" clId="{44AB553E-8C40-4916-882D-434E71ACDE1C}" dt="2020-12-01T17:08:26.902" v="5110" actId="478"/>
          <ac:spMkLst>
            <pc:docMk/>
            <pc:sldMk cId="3254936653" sldId="297"/>
            <ac:spMk id="25" creationId="{0B0F1F6E-2EB8-4E95-8681-7030F5B53C00}"/>
          </ac:spMkLst>
        </pc:spChg>
        <pc:picChg chg="del">
          <ac:chgData name="최 지홍" userId="6129cf28f8cd5d6b" providerId="LiveId" clId="{44AB553E-8C40-4916-882D-434E71ACDE1C}" dt="2020-12-01T17:08:24.578" v="5109" actId="478"/>
          <ac:picMkLst>
            <pc:docMk/>
            <pc:sldMk cId="3254936653" sldId="297"/>
            <ac:picMk id="3" creationId="{CC6B750F-8DA4-43DC-95E3-0B4A845FBBAC}"/>
          </ac:picMkLst>
        </pc:picChg>
        <pc:picChg chg="add mod">
          <ac:chgData name="최 지홍" userId="6129cf28f8cd5d6b" providerId="LiveId" clId="{44AB553E-8C40-4916-882D-434E71ACDE1C}" dt="2020-12-01T17:11:01.492" v="5119" actId="14100"/>
          <ac:picMkLst>
            <pc:docMk/>
            <pc:sldMk cId="3254936653" sldId="297"/>
            <ac:picMk id="5" creationId="{D123664C-91A9-4EA6-8193-C009528479E2}"/>
          </ac:picMkLst>
        </pc:picChg>
        <pc:picChg chg="add mod">
          <ac:chgData name="최 지홍" userId="6129cf28f8cd5d6b" providerId="LiveId" clId="{44AB553E-8C40-4916-882D-434E71ACDE1C}" dt="2020-12-01T17:11:41.235" v="5124" actId="1076"/>
          <ac:picMkLst>
            <pc:docMk/>
            <pc:sldMk cId="3254936653" sldId="297"/>
            <ac:picMk id="7" creationId="{0F791B7E-0168-47F9-82A8-D0B75CEA04FB}"/>
          </ac:picMkLst>
        </pc:picChg>
      </pc:sldChg>
      <pc:sldChg chg="addSp delSp modSp add mod">
        <pc:chgData name="최 지홍" userId="6129cf28f8cd5d6b" providerId="LiveId" clId="{44AB553E-8C40-4916-882D-434E71ACDE1C}" dt="2020-12-01T17:15:09.120" v="5318" actId="1076"/>
        <pc:sldMkLst>
          <pc:docMk/>
          <pc:sldMk cId="656113618" sldId="298"/>
        </pc:sldMkLst>
        <pc:spChg chg="add del mod">
          <ac:chgData name="최 지홍" userId="6129cf28f8cd5d6b" providerId="LiveId" clId="{44AB553E-8C40-4916-882D-434E71ACDE1C}" dt="2020-12-01T17:13:35.544" v="5132"/>
          <ac:spMkLst>
            <pc:docMk/>
            <pc:sldMk cId="656113618" sldId="298"/>
            <ac:spMk id="20" creationId="{3FBC4A0C-C29B-46F9-A803-24A893C10D23}"/>
          </ac:spMkLst>
        </pc:spChg>
        <pc:spChg chg="add mod">
          <ac:chgData name="최 지홍" userId="6129cf28f8cd5d6b" providerId="LiveId" clId="{44AB553E-8C40-4916-882D-434E71ACDE1C}" dt="2020-12-01T17:14:24.792" v="5315" actId="14100"/>
          <ac:spMkLst>
            <pc:docMk/>
            <pc:sldMk cId="656113618" sldId="298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13:39.242" v="5133" actId="1076"/>
          <ac:picMkLst>
            <pc:docMk/>
            <pc:sldMk cId="656113618" sldId="298"/>
            <ac:picMk id="3" creationId="{B788A6A6-47B6-4644-8C20-BE1D09CD8464}"/>
          </ac:picMkLst>
        </pc:picChg>
        <pc:picChg chg="del">
          <ac:chgData name="최 지홍" userId="6129cf28f8cd5d6b" providerId="LiveId" clId="{44AB553E-8C40-4916-882D-434E71ACDE1C}" dt="2020-12-01T17:11:48.492" v="5127" actId="478"/>
          <ac:picMkLst>
            <pc:docMk/>
            <pc:sldMk cId="656113618" sldId="298"/>
            <ac:picMk id="5" creationId="{D123664C-91A9-4EA6-8193-C009528479E2}"/>
          </ac:picMkLst>
        </pc:picChg>
        <pc:picChg chg="add mod">
          <ac:chgData name="최 지홍" userId="6129cf28f8cd5d6b" providerId="LiveId" clId="{44AB553E-8C40-4916-882D-434E71ACDE1C}" dt="2020-12-01T17:15:09.120" v="5318" actId="1076"/>
          <ac:picMkLst>
            <pc:docMk/>
            <pc:sldMk cId="656113618" sldId="298"/>
            <ac:picMk id="6" creationId="{463032C7-5846-47D2-B869-8248B41F2453}"/>
          </ac:picMkLst>
        </pc:picChg>
        <pc:picChg chg="del">
          <ac:chgData name="최 지홍" userId="6129cf28f8cd5d6b" providerId="LiveId" clId="{44AB553E-8C40-4916-882D-434E71ACDE1C}" dt="2020-12-01T17:11:48.263" v="5126" actId="478"/>
          <ac:picMkLst>
            <pc:docMk/>
            <pc:sldMk cId="656113618" sldId="298"/>
            <ac:picMk id="7" creationId="{0F791B7E-0168-47F9-82A8-D0B75CEA04FB}"/>
          </ac:picMkLst>
        </pc:picChg>
      </pc:sldChg>
      <pc:sldChg chg="addSp delSp modSp add mod">
        <pc:chgData name="최 지홍" userId="6129cf28f8cd5d6b" providerId="LiveId" clId="{44AB553E-8C40-4916-882D-434E71ACDE1C}" dt="2020-12-01T17:16:17.925" v="5361"/>
        <pc:sldMkLst>
          <pc:docMk/>
          <pc:sldMk cId="1018615480" sldId="299"/>
        </pc:sldMkLst>
        <pc:spChg chg="mod">
          <ac:chgData name="최 지홍" userId="6129cf28f8cd5d6b" providerId="LiveId" clId="{44AB553E-8C40-4916-882D-434E71ACDE1C}" dt="2020-12-01T17:16:17.925" v="5361"/>
          <ac:spMkLst>
            <pc:docMk/>
            <pc:sldMk cId="1018615480" sldId="299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15:14.733" v="5321" actId="478"/>
          <ac:picMkLst>
            <pc:docMk/>
            <pc:sldMk cId="1018615480" sldId="299"/>
            <ac:picMk id="3" creationId="{B788A6A6-47B6-4644-8C20-BE1D09CD8464}"/>
          </ac:picMkLst>
        </pc:picChg>
        <pc:picChg chg="add mod">
          <ac:chgData name="최 지홍" userId="6129cf28f8cd5d6b" providerId="LiveId" clId="{44AB553E-8C40-4916-882D-434E71ACDE1C}" dt="2020-12-01T17:16:06.404" v="5326" actId="1076"/>
          <ac:picMkLst>
            <pc:docMk/>
            <pc:sldMk cId="1018615480" sldId="299"/>
            <ac:picMk id="4" creationId="{16A63FBD-B416-41B9-B683-86CD48947E60}"/>
          </ac:picMkLst>
        </pc:picChg>
        <pc:picChg chg="del">
          <ac:chgData name="최 지홍" userId="6129cf28f8cd5d6b" providerId="LiveId" clId="{44AB553E-8C40-4916-882D-434E71ACDE1C}" dt="2020-12-01T17:15:14.417" v="5320" actId="478"/>
          <ac:picMkLst>
            <pc:docMk/>
            <pc:sldMk cId="1018615480" sldId="299"/>
            <ac:picMk id="6" creationId="{463032C7-5846-47D2-B869-8248B41F2453}"/>
          </ac:picMkLst>
        </pc:picChg>
      </pc:sldChg>
      <pc:sldChg chg="add del">
        <pc:chgData name="최 지홍" userId="6129cf28f8cd5d6b" providerId="LiveId" clId="{44AB553E-8C40-4916-882D-434E71ACDE1C}" dt="2020-12-01T17:16:32.879" v="5363" actId="47"/>
        <pc:sldMkLst>
          <pc:docMk/>
          <pc:sldMk cId="3599698085" sldId="300"/>
        </pc:sldMkLst>
      </pc:sldChg>
      <pc:sldChg chg="addSp delSp modSp mod">
        <pc:chgData name="최 지홍" userId="6129cf28f8cd5d6b" providerId="LiveId" clId="{44AB553E-8C40-4916-882D-434E71ACDE1C}" dt="2020-12-01T17:38:03.923" v="7514" actId="20577"/>
        <pc:sldMkLst>
          <pc:docMk/>
          <pc:sldMk cId="3240815364" sldId="301"/>
        </pc:sldMkLst>
        <pc:spChg chg="mod">
          <ac:chgData name="최 지홍" userId="6129cf28f8cd5d6b" providerId="LiveId" clId="{44AB553E-8C40-4916-882D-434E71ACDE1C}" dt="2020-12-01T17:38:03.923" v="7514" actId="20577"/>
          <ac:spMkLst>
            <pc:docMk/>
            <pc:sldMk cId="3240815364" sldId="301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17:23.519" v="5367" actId="1076"/>
          <ac:picMkLst>
            <pc:docMk/>
            <pc:sldMk cId="3240815364" sldId="301"/>
            <ac:picMk id="3" creationId="{00191517-85FC-4258-AE95-EEF7189FFCCB}"/>
          </ac:picMkLst>
        </pc:picChg>
        <pc:picChg chg="del">
          <ac:chgData name="최 지홍" userId="6129cf28f8cd5d6b" providerId="LiveId" clId="{44AB553E-8C40-4916-882D-434E71ACDE1C}" dt="2020-12-01T17:17:16.451" v="5364" actId="478"/>
          <ac:picMkLst>
            <pc:docMk/>
            <pc:sldMk cId="3240815364" sldId="301"/>
            <ac:picMk id="4" creationId="{16A63FBD-B416-41B9-B683-86CD48947E60}"/>
          </ac:picMkLst>
        </pc:picChg>
        <pc:picChg chg="add mod">
          <ac:chgData name="최 지홍" userId="6129cf28f8cd5d6b" providerId="LiveId" clId="{44AB553E-8C40-4916-882D-434E71ACDE1C}" dt="2020-12-01T17:18:55.762" v="5397" actId="1076"/>
          <ac:picMkLst>
            <pc:docMk/>
            <pc:sldMk cId="3240815364" sldId="301"/>
            <ac:picMk id="6" creationId="{165200FE-4BC1-477F-AD43-1357451F005B}"/>
          </ac:picMkLst>
        </pc:picChg>
      </pc:sldChg>
      <pc:sldChg chg="modSp mod ord">
        <pc:chgData name="최 지홍" userId="6129cf28f8cd5d6b" providerId="LiveId" clId="{44AB553E-8C40-4916-882D-434E71ACDE1C}" dt="2020-12-01T17:34:32.193" v="7159"/>
        <pc:sldMkLst>
          <pc:docMk/>
          <pc:sldMk cId="3382681223" sldId="302"/>
        </pc:sldMkLst>
        <pc:spChg chg="mod">
          <ac:chgData name="최 지홍" userId="6129cf28f8cd5d6b" providerId="LiveId" clId="{44AB553E-8C40-4916-882D-434E71ACDE1C}" dt="2020-12-01T17:25:44.494" v="6120"/>
          <ac:spMkLst>
            <pc:docMk/>
            <pc:sldMk cId="3382681223" sldId="302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34:32.193" v="7159"/>
          <ac:spMkLst>
            <pc:docMk/>
            <pc:sldMk cId="3382681223" sldId="302"/>
            <ac:spMk id="479" creationId="{00000000-0000-0000-0000-000000000000}"/>
          </ac:spMkLst>
        </pc:spChg>
      </pc:sldChg>
      <pc:sldChg chg="addSp modSp mod ord">
        <pc:chgData name="최 지홍" userId="6129cf28f8cd5d6b" providerId="LiveId" clId="{44AB553E-8C40-4916-882D-434E71ACDE1C}" dt="2020-12-01T17:34:40.904" v="7173"/>
        <pc:sldMkLst>
          <pc:docMk/>
          <pc:sldMk cId="684900630" sldId="303"/>
        </pc:sldMkLst>
        <pc:spChg chg="mod">
          <ac:chgData name="최 지홍" userId="6129cf28f8cd5d6b" providerId="LiveId" clId="{44AB553E-8C40-4916-882D-434E71ACDE1C}" dt="2020-12-01T17:27:56.552" v="6173" actId="403"/>
          <ac:spMkLst>
            <pc:docMk/>
            <pc:sldMk cId="684900630" sldId="303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34:40.904" v="7173"/>
          <ac:spMkLst>
            <pc:docMk/>
            <pc:sldMk cId="684900630" sldId="303"/>
            <ac:spMk id="479" creationId="{00000000-0000-0000-0000-000000000000}"/>
          </ac:spMkLst>
        </pc:spChg>
        <pc:picChg chg="add mod">
          <ac:chgData name="최 지홍" userId="6129cf28f8cd5d6b" providerId="LiveId" clId="{44AB553E-8C40-4916-882D-434E71ACDE1C}" dt="2020-12-01T17:26:09.768" v="6125" actId="1076"/>
          <ac:picMkLst>
            <pc:docMk/>
            <pc:sldMk cId="684900630" sldId="303"/>
            <ac:picMk id="28" creationId="{20ACAEA7-8019-4ECF-BD1C-6742FC7ED046}"/>
          </ac:picMkLst>
        </pc:picChg>
      </pc:sldChg>
      <pc:sldChg chg="modSp mod ord">
        <pc:chgData name="최 지홍" userId="6129cf28f8cd5d6b" providerId="LiveId" clId="{44AB553E-8C40-4916-882D-434E71ACDE1C}" dt="2020-12-01T17:34:44.772" v="7180"/>
        <pc:sldMkLst>
          <pc:docMk/>
          <pc:sldMk cId="3479584938" sldId="304"/>
        </pc:sldMkLst>
        <pc:spChg chg="mod">
          <ac:chgData name="최 지홍" userId="6129cf28f8cd5d6b" providerId="LiveId" clId="{44AB553E-8C40-4916-882D-434E71ACDE1C}" dt="2020-12-01T17:29:28.460" v="6421" actId="20577"/>
          <ac:spMkLst>
            <pc:docMk/>
            <pc:sldMk cId="3479584938" sldId="304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28:39.888" v="6200"/>
          <ac:spMkLst>
            <pc:docMk/>
            <pc:sldMk cId="3479584938" sldId="304"/>
            <ac:spMk id="34" creationId="{DFEE9427-F663-4F38-9E4B-36E4579ACF3E}"/>
          </ac:spMkLst>
        </pc:spChg>
        <pc:spChg chg="mod">
          <ac:chgData name="최 지홍" userId="6129cf28f8cd5d6b" providerId="LiveId" clId="{44AB553E-8C40-4916-882D-434E71ACDE1C}" dt="2020-12-01T17:34:44.772" v="7180"/>
          <ac:spMkLst>
            <pc:docMk/>
            <pc:sldMk cId="3479584938" sldId="304"/>
            <ac:spMk id="479" creationId="{00000000-0000-0000-0000-000000000000}"/>
          </ac:spMkLst>
        </pc:spChg>
      </pc:sldChg>
      <pc:sldChg chg="modSp mod ord">
        <pc:chgData name="최 지홍" userId="6129cf28f8cd5d6b" providerId="LiveId" clId="{44AB553E-8C40-4916-882D-434E71ACDE1C}" dt="2020-12-01T17:34:49.224" v="7187"/>
        <pc:sldMkLst>
          <pc:docMk/>
          <pc:sldMk cId="2399406174" sldId="305"/>
        </pc:sldMkLst>
        <pc:spChg chg="mod">
          <ac:chgData name="최 지홍" userId="6129cf28f8cd5d6b" providerId="LiveId" clId="{44AB553E-8C40-4916-882D-434E71ACDE1C}" dt="2020-12-01T17:30:12.787" v="6472"/>
          <ac:spMkLst>
            <pc:docMk/>
            <pc:sldMk cId="2399406174" sldId="305"/>
            <ac:spMk id="22" creationId="{937D4C5D-700E-436F-8DB9-BB9D8E6A7CC4}"/>
          </ac:spMkLst>
        </pc:spChg>
        <pc:spChg chg="mod">
          <ac:chgData name="최 지홍" userId="6129cf28f8cd5d6b" providerId="LiveId" clId="{44AB553E-8C40-4916-882D-434E71ACDE1C}" dt="2020-12-01T17:31:38.337" v="6861"/>
          <ac:spMkLst>
            <pc:docMk/>
            <pc:sldMk cId="2399406174" sldId="305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30:02.150" v="6442"/>
          <ac:spMkLst>
            <pc:docMk/>
            <pc:sldMk cId="2399406174" sldId="305"/>
            <ac:spMk id="34" creationId="{DFEE9427-F663-4F38-9E4B-36E4579ACF3E}"/>
          </ac:spMkLst>
        </pc:spChg>
        <pc:spChg chg="mod">
          <ac:chgData name="최 지홍" userId="6129cf28f8cd5d6b" providerId="LiveId" clId="{44AB553E-8C40-4916-882D-434E71ACDE1C}" dt="2020-12-01T17:34:49.224" v="7187"/>
          <ac:spMkLst>
            <pc:docMk/>
            <pc:sldMk cId="2399406174" sldId="305"/>
            <ac:spMk id="479" creationId="{00000000-0000-0000-0000-000000000000}"/>
          </ac:spMkLst>
        </pc:spChg>
      </pc:sldChg>
      <pc:sldChg chg="modSp mod ord">
        <pc:chgData name="최 지홍" userId="6129cf28f8cd5d6b" providerId="LiveId" clId="{44AB553E-8C40-4916-882D-434E71ACDE1C}" dt="2020-12-01T17:34:52.289" v="7194"/>
        <pc:sldMkLst>
          <pc:docMk/>
          <pc:sldMk cId="520271807" sldId="306"/>
        </pc:sldMkLst>
        <pc:spChg chg="mod">
          <ac:chgData name="최 지홍" userId="6129cf28f8cd5d6b" providerId="LiveId" clId="{44AB553E-8C40-4916-882D-434E71ACDE1C}" dt="2020-12-01T17:34:04.443" v="7150"/>
          <ac:spMkLst>
            <pc:docMk/>
            <pc:sldMk cId="520271807" sldId="306"/>
            <ac:spMk id="24" creationId="{CBA9B8CA-12F3-4193-BC1E-D6E892E3CE78}"/>
          </ac:spMkLst>
        </pc:spChg>
        <pc:spChg chg="mod">
          <ac:chgData name="최 지홍" userId="6129cf28f8cd5d6b" providerId="LiveId" clId="{44AB553E-8C40-4916-882D-434E71ACDE1C}" dt="2020-12-01T17:34:52.289" v="7194"/>
          <ac:spMkLst>
            <pc:docMk/>
            <pc:sldMk cId="520271807" sldId="306"/>
            <ac:spMk id="479" creationId="{00000000-0000-0000-0000-000000000000}"/>
          </ac:spMkLst>
        </pc:spChg>
      </pc:sldChg>
      <pc:sldChg chg="addSp delSp modSp add mod">
        <pc:chgData name="최 지홍" userId="6129cf28f8cd5d6b" providerId="LiveId" clId="{44AB553E-8C40-4916-882D-434E71ACDE1C}" dt="2020-12-01T17:36:05.250" v="7255"/>
        <pc:sldMkLst>
          <pc:docMk/>
          <pc:sldMk cId="2269072019" sldId="307"/>
        </pc:sldMkLst>
        <pc:spChg chg="mod">
          <ac:chgData name="최 지홍" userId="6129cf28f8cd5d6b" providerId="LiveId" clId="{44AB553E-8C40-4916-882D-434E71ACDE1C}" dt="2020-12-01T17:36:05.250" v="7255"/>
          <ac:spMkLst>
            <pc:docMk/>
            <pc:sldMk cId="2269072019" sldId="307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35:04.750" v="7198" actId="478"/>
          <ac:picMkLst>
            <pc:docMk/>
            <pc:sldMk cId="2269072019" sldId="307"/>
            <ac:picMk id="3" creationId="{00191517-85FC-4258-AE95-EEF7189FFCCB}"/>
          </ac:picMkLst>
        </pc:picChg>
        <pc:picChg chg="add mod">
          <ac:chgData name="최 지홍" userId="6129cf28f8cd5d6b" providerId="LiveId" clId="{44AB553E-8C40-4916-882D-434E71ACDE1C}" dt="2020-12-01T17:35:42.895" v="7201" actId="1076"/>
          <ac:picMkLst>
            <pc:docMk/>
            <pc:sldMk cId="2269072019" sldId="307"/>
            <ac:picMk id="4" creationId="{8A837711-A8AD-48B7-A83F-CBC6141E08A4}"/>
          </ac:picMkLst>
        </pc:picChg>
        <pc:picChg chg="del">
          <ac:chgData name="최 지홍" userId="6129cf28f8cd5d6b" providerId="LiveId" clId="{44AB553E-8C40-4916-882D-434E71ACDE1C}" dt="2020-12-01T17:35:04.263" v="7197" actId="478"/>
          <ac:picMkLst>
            <pc:docMk/>
            <pc:sldMk cId="2269072019" sldId="307"/>
            <ac:picMk id="6" creationId="{165200FE-4BC1-477F-AD43-1357451F005B}"/>
          </ac:picMkLst>
        </pc:picChg>
      </pc:sldChg>
      <pc:sldChg chg="addSp delSp modSp add mod">
        <pc:chgData name="최 지홍" userId="6129cf28f8cd5d6b" providerId="LiveId" clId="{44AB553E-8C40-4916-882D-434E71ACDE1C}" dt="2020-12-01T17:40:52.195" v="7769" actId="20577"/>
        <pc:sldMkLst>
          <pc:docMk/>
          <pc:sldMk cId="2603721402" sldId="308"/>
        </pc:sldMkLst>
        <pc:spChg chg="mod">
          <ac:chgData name="최 지홍" userId="6129cf28f8cd5d6b" providerId="LiveId" clId="{44AB553E-8C40-4916-882D-434E71ACDE1C}" dt="2020-12-01T17:40:52.195" v="7769" actId="20577"/>
          <ac:spMkLst>
            <pc:docMk/>
            <pc:sldMk cId="2603721402" sldId="308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36:32.787" v="7260" actId="1076"/>
          <ac:picMkLst>
            <pc:docMk/>
            <pc:sldMk cId="2603721402" sldId="308"/>
            <ac:picMk id="3" creationId="{B90A9D6B-EE8F-4ACA-8594-9B07BAF04CAD}"/>
          </ac:picMkLst>
        </pc:picChg>
        <pc:picChg chg="del">
          <ac:chgData name="최 지홍" userId="6129cf28f8cd5d6b" providerId="LiveId" clId="{44AB553E-8C40-4916-882D-434E71ACDE1C}" dt="2020-12-01T17:36:09.330" v="7257" actId="478"/>
          <ac:picMkLst>
            <pc:docMk/>
            <pc:sldMk cId="2603721402" sldId="308"/>
            <ac:picMk id="4" creationId="{8A837711-A8AD-48B7-A83F-CBC6141E08A4}"/>
          </ac:picMkLst>
        </pc:picChg>
      </pc:sldChg>
      <pc:sldChg chg="addSp delSp modSp add mod">
        <pc:chgData name="최 지홍" userId="6129cf28f8cd5d6b" providerId="LiveId" clId="{44AB553E-8C40-4916-882D-434E71ACDE1C}" dt="2020-12-01T17:48:30.441" v="8326" actId="1076"/>
        <pc:sldMkLst>
          <pc:docMk/>
          <pc:sldMk cId="1022069314" sldId="309"/>
        </pc:sldMkLst>
        <pc:spChg chg="mod">
          <ac:chgData name="최 지홍" userId="6129cf28f8cd5d6b" providerId="LiveId" clId="{44AB553E-8C40-4916-882D-434E71ACDE1C}" dt="2020-12-01T17:41:25.379" v="7958"/>
          <ac:spMkLst>
            <pc:docMk/>
            <pc:sldMk cId="1022069314" sldId="309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36:55.884" v="7377" actId="478"/>
          <ac:picMkLst>
            <pc:docMk/>
            <pc:sldMk cId="1022069314" sldId="309"/>
            <ac:picMk id="3" creationId="{B90A9D6B-EE8F-4ACA-8594-9B07BAF04CAD}"/>
          </ac:picMkLst>
        </pc:picChg>
        <pc:picChg chg="add mod">
          <ac:chgData name="최 지홍" userId="6129cf28f8cd5d6b" providerId="LiveId" clId="{44AB553E-8C40-4916-882D-434E71ACDE1C}" dt="2020-12-01T17:48:30.441" v="8326" actId="1076"/>
          <ac:picMkLst>
            <pc:docMk/>
            <pc:sldMk cId="1022069314" sldId="309"/>
            <ac:picMk id="4" creationId="{760973B4-401B-4A0A-8EF2-39D81A70C203}"/>
          </ac:picMkLst>
        </pc:picChg>
        <pc:picChg chg="add del">
          <ac:chgData name="최 지홍" userId="6129cf28f8cd5d6b" providerId="LiveId" clId="{44AB553E-8C40-4916-882D-434E71ACDE1C}" dt="2020-12-01T17:48:28.331" v="8325" actId="22"/>
          <ac:picMkLst>
            <pc:docMk/>
            <pc:sldMk cId="1022069314" sldId="309"/>
            <ac:picMk id="6" creationId="{44494D4C-F383-40D0-8A6B-0AAE3B5642D2}"/>
          </ac:picMkLst>
        </pc:picChg>
      </pc:sldChg>
      <pc:sldChg chg="addSp delSp modSp add mod">
        <pc:chgData name="최 지홍" userId="6129cf28f8cd5d6b" providerId="LiveId" clId="{44AB553E-8C40-4916-882D-434E71ACDE1C}" dt="2020-12-02T11:26:14.907" v="9546" actId="1076"/>
        <pc:sldMkLst>
          <pc:docMk/>
          <pc:sldMk cId="3098702391" sldId="310"/>
        </pc:sldMkLst>
        <pc:spChg chg="add del mod">
          <ac:chgData name="최 지홍" userId="6129cf28f8cd5d6b" providerId="LiveId" clId="{44AB553E-8C40-4916-882D-434E71ACDE1C}" dt="2020-12-02T11:26:11.392" v="9544" actId="478"/>
          <ac:spMkLst>
            <pc:docMk/>
            <pc:sldMk cId="3098702391" sldId="310"/>
            <ac:spMk id="2" creationId="{CB470852-B147-486A-9C8F-A5474184A9B2}"/>
          </ac:spMkLst>
        </pc:spChg>
        <pc:spChg chg="mod">
          <ac:chgData name="최 지홍" userId="6129cf28f8cd5d6b" providerId="LiveId" clId="{44AB553E-8C40-4916-882D-434E71ACDE1C}" dt="2020-12-01T17:39:31.534" v="7705" actId="14100"/>
          <ac:spMkLst>
            <pc:docMk/>
            <pc:sldMk cId="3098702391" sldId="310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38:16.766" v="7517" actId="478"/>
          <ac:picMkLst>
            <pc:docMk/>
            <pc:sldMk cId="3098702391" sldId="310"/>
            <ac:picMk id="3" creationId="{00191517-85FC-4258-AE95-EEF7189FFCCB}"/>
          </ac:picMkLst>
        </pc:picChg>
        <pc:picChg chg="add mod">
          <ac:chgData name="최 지홍" userId="6129cf28f8cd5d6b" providerId="LiveId" clId="{44AB553E-8C40-4916-882D-434E71ACDE1C}" dt="2020-12-02T11:26:14.907" v="9546" actId="1076"/>
          <ac:picMkLst>
            <pc:docMk/>
            <pc:sldMk cId="3098702391" sldId="310"/>
            <ac:picMk id="4" creationId="{EB1B5B88-86EB-4BDE-B575-5A74B6771DDD}"/>
          </ac:picMkLst>
        </pc:picChg>
        <pc:picChg chg="del">
          <ac:chgData name="최 지홍" userId="6129cf28f8cd5d6b" providerId="LiveId" clId="{44AB553E-8C40-4916-882D-434E71ACDE1C}" dt="2020-12-01T17:38:16.365" v="7516" actId="478"/>
          <ac:picMkLst>
            <pc:docMk/>
            <pc:sldMk cId="3098702391" sldId="310"/>
            <ac:picMk id="6" creationId="{165200FE-4BC1-477F-AD43-1357451F005B}"/>
          </ac:picMkLst>
        </pc:picChg>
      </pc:sldChg>
      <pc:sldChg chg="addSp delSp modSp add mod">
        <pc:chgData name="최 지홍" userId="6129cf28f8cd5d6b" providerId="LiveId" clId="{44AB553E-8C40-4916-882D-434E71ACDE1C}" dt="2020-12-01T17:42:05.620" v="7999" actId="1076"/>
        <pc:sldMkLst>
          <pc:docMk/>
          <pc:sldMk cId="43938456" sldId="311"/>
        </pc:sldMkLst>
        <pc:spChg chg="mod">
          <ac:chgData name="최 지홍" userId="6129cf28f8cd5d6b" providerId="LiveId" clId="{44AB553E-8C40-4916-882D-434E71ACDE1C}" dt="2020-12-01T17:41:54.460" v="7996"/>
          <ac:spMkLst>
            <pc:docMk/>
            <pc:sldMk cId="43938456" sldId="311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42:05.620" v="7999" actId="1076"/>
          <ac:picMkLst>
            <pc:docMk/>
            <pc:sldMk cId="43938456" sldId="311"/>
            <ac:picMk id="3" creationId="{F8D3F8C6-350A-4A87-8C86-CA86CB943A59}"/>
          </ac:picMkLst>
        </pc:picChg>
        <pc:picChg chg="del">
          <ac:chgData name="최 지홍" userId="6129cf28f8cd5d6b" providerId="LiveId" clId="{44AB553E-8C40-4916-882D-434E71ACDE1C}" dt="2020-12-01T17:41:30.341" v="7960" actId="478"/>
          <ac:picMkLst>
            <pc:docMk/>
            <pc:sldMk cId="43938456" sldId="311"/>
            <ac:picMk id="4" creationId="{760973B4-401B-4A0A-8EF2-39D81A70C203}"/>
          </ac:picMkLst>
        </pc:picChg>
      </pc:sldChg>
      <pc:sldChg chg="addSp delSp modSp add mod ord">
        <pc:chgData name="최 지홍" userId="6129cf28f8cd5d6b" providerId="LiveId" clId="{44AB553E-8C40-4916-882D-434E71ACDE1C}" dt="2020-12-01T17:49:25.436" v="8461"/>
        <pc:sldMkLst>
          <pc:docMk/>
          <pc:sldMk cId="642921274" sldId="312"/>
        </pc:sldMkLst>
        <pc:spChg chg="mod">
          <ac:chgData name="최 지홍" userId="6129cf28f8cd5d6b" providerId="LiveId" clId="{44AB553E-8C40-4916-882D-434E71ACDE1C}" dt="2020-12-01T17:43:21.621" v="8035"/>
          <ac:spMkLst>
            <pc:docMk/>
            <pc:sldMk cId="642921274" sldId="312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42:12.236" v="8001" actId="478"/>
          <ac:picMkLst>
            <pc:docMk/>
            <pc:sldMk cId="642921274" sldId="312"/>
            <ac:picMk id="3" creationId="{F8D3F8C6-350A-4A87-8C86-CA86CB943A59}"/>
          </ac:picMkLst>
        </pc:picChg>
        <pc:picChg chg="add mod">
          <ac:chgData name="최 지홍" userId="6129cf28f8cd5d6b" providerId="LiveId" clId="{44AB553E-8C40-4916-882D-434E71ACDE1C}" dt="2020-12-01T17:42:58.845" v="8008" actId="1076"/>
          <ac:picMkLst>
            <pc:docMk/>
            <pc:sldMk cId="642921274" sldId="312"/>
            <ac:picMk id="4" creationId="{6D9839B1-0C1B-4A0B-83B8-F2C0D2834056}"/>
          </ac:picMkLst>
        </pc:picChg>
      </pc:sldChg>
      <pc:sldChg chg="addSp delSp modSp add mod">
        <pc:chgData name="최 지홍" userId="6129cf28f8cd5d6b" providerId="LiveId" clId="{44AB553E-8C40-4916-882D-434E71ACDE1C}" dt="2020-12-01T17:44:24.091" v="8124"/>
        <pc:sldMkLst>
          <pc:docMk/>
          <pc:sldMk cId="2135928370" sldId="313"/>
        </pc:sldMkLst>
        <pc:spChg chg="mod">
          <ac:chgData name="최 지홍" userId="6129cf28f8cd5d6b" providerId="LiveId" clId="{44AB553E-8C40-4916-882D-434E71ACDE1C}" dt="2020-12-01T17:44:24.091" v="8124"/>
          <ac:spMkLst>
            <pc:docMk/>
            <pc:sldMk cId="2135928370" sldId="313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44:08.538" v="8043" actId="1076"/>
          <ac:picMkLst>
            <pc:docMk/>
            <pc:sldMk cId="2135928370" sldId="313"/>
            <ac:picMk id="3" creationId="{91F199F3-AE08-4A08-A3A3-93B5BF8103CC}"/>
          </ac:picMkLst>
        </pc:picChg>
        <pc:picChg chg="del">
          <ac:chgData name="최 지홍" userId="6129cf28f8cd5d6b" providerId="LiveId" clId="{44AB553E-8C40-4916-882D-434E71ACDE1C}" dt="2020-12-01T17:43:25.948" v="8037" actId="478"/>
          <ac:picMkLst>
            <pc:docMk/>
            <pc:sldMk cId="2135928370" sldId="313"/>
            <ac:picMk id="4" creationId="{6D9839B1-0C1B-4A0B-83B8-F2C0D2834056}"/>
          </ac:picMkLst>
        </pc:picChg>
      </pc:sldChg>
      <pc:sldChg chg="addSp delSp modSp add mod">
        <pc:chgData name="최 지홍" userId="6129cf28f8cd5d6b" providerId="LiveId" clId="{44AB553E-8C40-4916-882D-434E71ACDE1C}" dt="2020-12-02T10:30:16.047" v="9543"/>
        <pc:sldMkLst>
          <pc:docMk/>
          <pc:sldMk cId="4250199752" sldId="314"/>
        </pc:sldMkLst>
        <pc:spChg chg="add mod">
          <ac:chgData name="최 지홍" userId="6129cf28f8cd5d6b" providerId="LiveId" clId="{44AB553E-8C40-4916-882D-434E71ACDE1C}" dt="2020-12-02T10:30:16.047" v="9543"/>
          <ac:spMkLst>
            <pc:docMk/>
            <pc:sldMk cId="4250199752" sldId="314"/>
            <ac:spMk id="2" creationId="{E792141A-5D67-4CEF-97FA-D18EA461DF5F}"/>
          </ac:spMkLst>
        </pc:spChg>
        <pc:spChg chg="mod">
          <ac:chgData name="최 지홍" userId="6129cf28f8cd5d6b" providerId="LiveId" clId="{44AB553E-8C40-4916-882D-434E71ACDE1C}" dt="2020-12-01T17:52:31.674" v="8684" actId="20577"/>
          <ac:spMkLst>
            <pc:docMk/>
            <pc:sldMk cId="4250199752" sldId="314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44:28.340" v="8126" actId="478"/>
          <ac:picMkLst>
            <pc:docMk/>
            <pc:sldMk cId="4250199752" sldId="314"/>
            <ac:picMk id="3" creationId="{91F199F3-AE08-4A08-A3A3-93B5BF8103CC}"/>
          </ac:picMkLst>
        </pc:picChg>
        <pc:picChg chg="add mod">
          <ac:chgData name="최 지홍" userId="6129cf28f8cd5d6b" providerId="LiveId" clId="{44AB553E-8C40-4916-882D-434E71ACDE1C}" dt="2020-12-01T17:46:04.529" v="8305" actId="1076"/>
          <ac:picMkLst>
            <pc:docMk/>
            <pc:sldMk cId="4250199752" sldId="314"/>
            <ac:picMk id="4" creationId="{5E514125-5341-4CCC-AC6E-2DB4926B3C1D}"/>
          </ac:picMkLst>
        </pc:picChg>
      </pc:sldChg>
      <pc:sldChg chg="addSp delSp modSp add mod">
        <pc:chgData name="최 지홍" userId="6129cf28f8cd5d6b" providerId="LiveId" clId="{44AB553E-8C40-4916-882D-434E71ACDE1C}" dt="2020-12-01T17:46:55.728" v="8317" actId="1076"/>
        <pc:sldMkLst>
          <pc:docMk/>
          <pc:sldMk cId="760945202" sldId="315"/>
        </pc:sldMkLst>
        <pc:spChg chg="mod">
          <ac:chgData name="최 지홍" userId="6129cf28f8cd5d6b" providerId="LiveId" clId="{44AB553E-8C40-4916-882D-434E71ACDE1C}" dt="2020-12-01T17:46:34.022" v="8313" actId="20577"/>
          <ac:spMkLst>
            <pc:docMk/>
            <pc:sldMk cId="760945202" sldId="315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46:55.728" v="8317" actId="1076"/>
          <ac:picMkLst>
            <pc:docMk/>
            <pc:sldMk cId="760945202" sldId="315"/>
            <ac:picMk id="3" creationId="{02ED372B-B1F9-40B2-9CA8-F37F64A0C330}"/>
          </ac:picMkLst>
        </pc:picChg>
        <pc:picChg chg="del">
          <ac:chgData name="최 지홍" userId="6129cf28f8cd5d6b" providerId="LiveId" clId="{44AB553E-8C40-4916-882D-434E71ACDE1C}" dt="2020-12-01T17:46:08.862" v="8307" actId="478"/>
          <ac:picMkLst>
            <pc:docMk/>
            <pc:sldMk cId="760945202" sldId="315"/>
            <ac:picMk id="4" creationId="{5E514125-5341-4CCC-AC6E-2DB4926B3C1D}"/>
          </ac:picMkLst>
        </pc:picChg>
      </pc:sldChg>
      <pc:sldChg chg="addSp delSp modSp add mod">
        <pc:chgData name="최 지홍" userId="6129cf28f8cd5d6b" providerId="LiveId" clId="{44AB553E-8C40-4916-882D-434E71ACDE1C}" dt="2020-12-01T17:53:00.711" v="8687" actId="478"/>
        <pc:sldMkLst>
          <pc:docMk/>
          <pc:sldMk cId="1064804332" sldId="316"/>
        </pc:sldMkLst>
        <pc:spChg chg="mod">
          <ac:chgData name="최 지홍" userId="6129cf28f8cd5d6b" providerId="LiveId" clId="{44AB553E-8C40-4916-882D-434E71ACDE1C}" dt="2020-12-01T17:51:20.880" v="8683"/>
          <ac:spMkLst>
            <pc:docMk/>
            <pc:sldMk cId="1064804332" sldId="316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47:24.356" v="8322" actId="1076"/>
          <ac:picMkLst>
            <pc:docMk/>
            <pc:sldMk cId="1064804332" sldId="316"/>
            <ac:picMk id="3" creationId="{502CE6E3-0246-4C97-8D64-BEACD587B301}"/>
          </ac:picMkLst>
        </pc:picChg>
        <pc:picChg chg="del">
          <ac:chgData name="최 지홍" userId="6129cf28f8cd5d6b" providerId="LiveId" clId="{44AB553E-8C40-4916-882D-434E71ACDE1C}" dt="2020-12-01T17:47:00.757" v="8319" actId="478"/>
          <ac:picMkLst>
            <pc:docMk/>
            <pc:sldMk cId="1064804332" sldId="316"/>
            <ac:picMk id="4" creationId="{5E514125-5341-4CCC-AC6E-2DB4926B3C1D}"/>
          </ac:picMkLst>
        </pc:picChg>
        <pc:picChg chg="add del">
          <ac:chgData name="최 지홍" userId="6129cf28f8cd5d6b" providerId="LiveId" clId="{44AB553E-8C40-4916-882D-434E71ACDE1C}" dt="2020-12-01T17:53:00.711" v="8687" actId="478"/>
          <ac:picMkLst>
            <pc:docMk/>
            <pc:sldMk cId="1064804332" sldId="316"/>
            <ac:picMk id="6" creationId="{20C811AC-CDD2-42E8-99EB-4FB405247A37}"/>
          </ac:picMkLst>
        </pc:picChg>
      </pc:sldChg>
      <pc:sldChg chg="delSp add mod">
        <pc:chgData name="최 지홍" userId="6129cf28f8cd5d6b" providerId="LiveId" clId="{44AB553E-8C40-4916-882D-434E71ACDE1C}" dt="2020-12-01T17:48:33.245" v="8328" actId="478"/>
        <pc:sldMkLst>
          <pc:docMk/>
          <pc:sldMk cId="929930593" sldId="317"/>
        </pc:sldMkLst>
        <pc:picChg chg="del">
          <ac:chgData name="최 지홍" userId="6129cf28f8cd5d6b" providerId="LiveId" clId="{44AB553E-8C40-4916-882D-434E71ACDE1C}" dt="2020-12-01T17:48:33.245" v="8328" actId="478"/>
          <ac:picMkLst>
            <pc:docMk/>
            <pc:sldMk cId="929930593" sldId="317"/>
            <ac:picMk id="4" creationId="{760973B4-401B-4A0A-8EF2-39D81A70C203}"/>
          </ac:picMkLst>
        </pc:picChg>
      </pc:sldChg>
      <pc:sldChg chg="modSp add mod">
        <pc:chgData name="최 지홍" userId="6129cf28f8cd5d6b" providerId="LiveId" clId="{44AB553E-8C40-4916-882D-434E71ACDE1C}" dt="2020-12-01T17:48:56.294" v="8459"/>
        <pc:sldMkLst>
          <pc:docMk/>
          <pc:sldMk cId="2848399080" sldId="318"/>
        </pc:sldMkLst>
        <pc:spChg chg="mod">
          <ac:chgData name="최 지홍" userId="6129cf28f8cd5d6b" providerId="LiveId" clId="{44AB553E-8C40-4916-882D-434E71ACDE1C}" dt="2020-12-01T17:48:56.294" v="8459"/>
          <ac:spMkLst>
            <pc:docMk/>
            <pc:sldMk cId="2848399080" sldId="318"/>
            <ac:spMk id="21" creationId="{6222CB0B-494E-4380-A4B0-D81C4496E034}"/>
          </ac:spMkLst>
        </pc:spChg>
        <pc:picChg chg="mod">
          <ac:chgData name="최 지홍" userId="6129cf28f8cd5d6b" providerId="LiveId" clId="{44AB553E-8C40-4916-882D-434E71ACDE1C}" dt="2020-12-01T17:48:36.462" v="8330" actId="1076"/>
          <ac:picMkLst>
            <pc:docMk/>
            <pc:sldMk cId="2848399080" sldId="318"/>
            <ac:picMk id="4" creationId="{760973B4-401B-4A0A-8EF2-39D81A70C203}"/>
          </ac:picMkLst>
        </pc:picChg>
      </pc:sldChg>
      <pc:sldChg chg="delSp modSp add mod">
        <pc:chgData name="최 지홍" userId="6129cf28f8cd5d6b" providerId="LiveId" clId="{44AB553E-8C40-4916-882D-434E71ACDE1C}" dt="2020-12-01T17:54:18.826" v="8846"/>
        <pc:sldMkLst>
          <pc:docMk/>
          <pc:sldMk cId="233818098" sldId="319"/>
        </pc:sldMkLst>
        <pc:spChg chg="mod">
          <ac:chgData name="최 지홍" userId="6129cf28f8cd5d6b" providerId="LiveId" clId="{44AB553E-8C40-4916-882D-434E71ACDE1C}" dt="2020-12-01T17:54:18.826" v="8846"/>
          <ac:spMkLst>
            <pc:docMk/>
            <pc:sldMk cId="233818098" sldId="319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53:07.276" v="8690" actId="478"/>
          <ac:picMkLst>
            <pc:docMk/>
            <pc:sldMk cId="233818098" sldId="319"/>
            <ac:picMk id="3" creationId="{502CE6E3-0246-4C97-8D64-BEACD587B301}"/>
          </ac:picMkLst>
        </pc:picChg>
        <pc:picChg chg="mod">
          <ac:chgData name="최 지홍" userId="6129cf28f8cd5d6b" providerId="LiveId" clId="{44AB553E-8C40-4916-882D-434E71ACDE1C}" dt="2020-12-01T17:53:15.060" v="8695" actId="1076"/>
          <ac:picMkLst>
            <pc:docMk/>
            <pc:sldMk cId="233818098" sldId="319"/>
            <ac:picMk id="6" creationId="{20C811AC-CDD2-42E8-99EB-4FB405247A37}"/>
          </ac:picMkLst>
        </pc:picChg>
      </pc:sldChg>
      <pc:sldChg chg="addSp delSp modSp add mod">
        <pc:chgData name="최 지홍" userId="6129cf28f8cd5d6b" providerId="LiveId" clId="{44AB553E-8C40-4916-882D-434E71ACDE1C}" dt="2020-12-01T17:54:36.648" v="8930"/>
        <pc:sldMkLst>
          <pc:docMk/>
          <pc:sldMk cId="3241382815" sldId="320"/>
        </pc:sldMkLst>
        <pc:spChg chg="mod">
          <ac:chgData name="최 지홍" userId="6129cf28f8cd5d6b" providerId="LiveId" clId="{44AB553E-8C40-4916-882D-434E71ACDE1C}" dt="2020-12-01T17:54:36.648" v="8930"/>
          <ac:spMkLst>
            <pc:docMk/>
            <pc:sldMk cId="3241382815" sldId="320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54:00.114" v="8823" actId="1076"/>
          <ac:picMkLst>
            <pc:docMk/>
            <pc:sldMk cId="3241382815" sldId="320"/>
            <ac:picMk id="3" creationId="{F19AABD8-D2D1-4DE2-822E-B7731CE3214E}"/>
          </ac:picMkLst>
        </pc:picChg>
        <pc:picChg chg="del">
          <ac:chgData name="최 지홍" userId="6129cf28f8cd5d6b" providerId="LiveId" clId="{44AB553E-8C40-4916-882D-434E71ACDE1C}" dt="2020-12-01T17:53:38.276" v="8820" actId="478"/>
          <ac:picMkLst>
            <pc:docMk/>
            <pc:sldMk cId="3241382815" sldId="320"/>
            <ac:picMk id="6" creationId="{20C811AC-CDD2-42E8-99EB-4FB405247A37}"/>
          </ac:picMkLst>
        </pc:picChg>
      </pc:sldChg>
      <pc:sldChg chg="addSp delSp modSp add mod">
        <pc:chgData name="최 지홍" userId="6129cf28f8cd5d6b" providerId="LiveId" clId="{44AB553E-8C40-4916-882D-434E71ACDE1C}" dt="2020-12-01T17:55:20.217" v="8963"/>
        <pc:sldMkLst>
          <pc:docMk/>
          <pc:sldMk cId="2998988061" sldId="321"/>
        </pc:sldMkLst>
        <pc:spChg chg="mod">
          <ac:chgData name="최 지홍" userId="6129cf28f8cd5d6b" providerId="LiveId" clId="{44AB553E-8C40-4916-882D-434E71ACDE1C}" dt="2020-12-01T17:55:20.217" v="8963"/>
          <ac:spMkLst>
            <pc:docMk/>
            <pc:sldMk cId="2998988061" sldId="321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54:50.344" v="8932" actId="478"/>
          <ac:picMkLst>
            <pc:docMk/>
            <pc:sldMk cId="2998988061" sldId="321"/>
            <ac:picMk id="3" creationId="{F19AABD8-D2D1-4DE2-822E-B7731CE3214E}"/>
          </ac:picMkLst>
        </pc:picChg>
        <pc:picChg chg="add mod">
          <ac:chgData name="최 지홍" userId="6129cf28f8cd5d6b" providerId="LiveId" clId="{44AB553E-8C40-4916-882D-434E71ACDE1C}" dt="2020-12-01T17:55:13.568" v="8935" actId="1076"/>
          <ac:picMkLst>
            <pc:docMk/>
            <pc:sldMk cId="2998988061" sldId="321"/>
            <ac:picMk id="4" creationId="{CADC472B-421A-4635-A674-8355B8D6F6C2}"/>
          </ac:picMkLst>
        </pc:picChg>
      </pc:sldChg>
      <pc:sldChg chg="addSp delSp modSp add mod">
        <pc:chgData name="최 지홍" userId="6129cf28f8cd5d6b" providerId="LiveId" clId="{44AB553E-8C40-4916-882D-434E71ACDE1C}" dt="2020-12-01T17:56:01.897" v="9001"/>
        <pc:sldMkLst>
          <pc:docMk/>
          <pc:sldMk cId="1368762226" sldId="322"/>
        </pc:sldMkLst>
        <pc:spChg chg="mod">
          <ac:chgData name="최 지홍" userId="6129cf28f8cd5d6b" providerId="LiveId" clId="{44AB553E-8C40-4916-882D-434E71ACDE1C}" dt="2020-12-01T17:56:01.897" v="9001"/>
          <ac:spMkLst>
            <pc:docMk/>
            <pc:sldMk cId="1368762226" sldId="322"/>
            <ac:spMk id="21" creationId="{6222CB0B-494E-4380-A4B0-D81C4496E034}"/>
          </ac:spMkLst>
        </pc:spChg>
        <pc:picChg chg="add mod">
          <ac:chgData name="최 지홍" userId="6129cf28f8cd5d6b" providerId="LiveId" clId="{44AB553E-8C40-4916-882D-434E71ACDE1C}" dt="2020-12-01T17:55:54.191" v="8970" actId="1076"/>
          <ac:picMkLst>
            <pc:docMk/>
            <pc:sldMk cId="1368762226" sldId="322"/>
            <ac:picMk id="3" creationId="{9EF15FE8-9B1B-4C02-9475-85243D4655E2}"/>
          </ac:picMkLst>
        </pc:picChg>
        <pc:picChg chg="del">
          <ac:chgData name="최 지홍" userId="6129cf28f8cd5d6b" providerId="LiveId" clId="{44AB553E-8C40-4916-882D-434E71ACDE1C}" dt="2020-12-01T17:55:24.363" v="8965" actId="478"/>
          <ac:picMkLst>
            <pc:docMk/>
            <pc:sldMk cId="1368762226" sldId="322"/>
            <ac:picMk id="4" creationId="{CADC472B-421A-4635-A674-8355B8D6F6C2}"/>
          </ac:picMkLst>
        </pc:picChg>
      </pc:sldChg>
      <pc:sldChg chg="addSp delSp modSp add del mod">
        <pc:chgData name="최 지홍" userId="6129cf28f8cd5d6b" providerId="LiveId" clId="{44AB553E-8C40-4916-882D-434E71ACDE1C}" dt="2020-12-01T18:09:29.963" v="9239" actId="47"/>
        <pc:sldMkLst>
          <pc:docMk/>
          <pc:sldMk cId="3916390781" sldId="323"/>
        </pc:sldMkLst>
        <pc:spChg chg="mod">
          <ac:chgData name="최 지홍" userId="6129cf28f8cd5d6b" providerId="LiveId" clId="{44AB553E-8C40-4916-882D-434E71ACDE1C}" dt="2020-12-01T17:56:44.614" v="9116" actId="20577"/>
          <ac:spMkLst>
            <pc:docMk/>
            <pc:sldMk cId="3916390781" sldId="323"/>
            <ac:spMk id="21" creationId="{6222CB0B-494E-4380-A4B0-D81C4496E034}"/>
          </ac:spMkLst>
        </pc:spChg>
        <pc:picChg chg="del">
          <ac:chgData name="최 지홍" userId="6129cf28f8cd5d6b" providerId="LiveId" clId="{44AB553E-8C40-4916-882D-434E71ACDE1C}" dt="2020-12-01T17:56:07.049" v="9003" actId="478"/>
          <ac:picMkLst>
            <pc:docMk/>
            <pc:sldMk cId="3916390781" sldId="323"/>
            <ac:picMk id="3" creationId="{9EF15FE8-9B1B-4C02-9475-85243D4655E2}"/>
          </ac:picMkLst>
        </pc:picChg>
        <pc:picChg chg="add mod">
          <ac:chgData name="최 지홍" userId="6129cf28f8cd5d6b" providerId="LiveId" clId="{44AB553E-8C40-4916-882D-434E71ACDE1C}" dt="2020-12-01T17:56:29.077" v="9008" actId="1076"/>
          <ac:picMkLst>
            <pc:docMk/>
            <pc:sldMk cId="3916390781" sldId="323"/>
            <ac:picMk id="4" creationId="{6BF61BBD-E297-44C8-B84F-936EE7836FF5}"/>
          </ac:picMkLst>
        </pc:picChg>
      </pc:sldChg>
      <pc:sldChg chg="addSp delSp modSp add mod">
        <pc:chgData name="최 지홍" userId="6129cf28f8cd5d6b" providerId="LiveId" clId="{44AB553E-8C40-4916-882D-434E71ACDE1C}" dt="2020-12-02T10:27:58.994" v="9368"/>
        <pc:sldMkLst>
          <pc:docMk/>
          <pc:sldMk cId="4215025614" sldId="324"/>
        </pc:sldMkLst>
        <pc:spChg chg="add del mod">
          <ac:chgData name="최 지홍" userId="6129cf28f8cd5d6b" providerId="LiveId" clId="{44AB553E-8C40-4916-882D-434E71ACDE1C}" dt="2020-12-01T18:04:30.263" v="9161" actId="478"/>
          <ac:spMkLst>
            <pc:docMk/>
            <pc:sldMk cId="4215025614" sldId="324"/>
            <ac:spMk id="2" creationId="{82C586D6-51DF-4EA6-9799-CE82D4ED7B54}"/>
          </ac:spMkLst>
        </pc:spChg>
        <pc:spChg chg="del mod">
          <ac:chgData name="최 지홍" userId="6129cf28f8cd5d6b" providerId="LiveId" clId="{44AB553E-8C40-4916-882D-434E71ACDE1C}" dt="2020-12-01T18:04:49.976" v="9174" actId="478"/>
          <ac:spMkLst>
            <pc:docMk/>
            <pc:sldMk cId="4215025614" sldId="324"/>
            <ac:spMk id="3" creationId="{4F42C0E5-54D3-4BAB-BB1B-F23E7C9CFEA7}"/>
          </ac:spMkLst>
        </pc:spChg>
        <pc:spChg chg="del">
          <ac:chgData name="최 지홍" userId="6129cf28f8cd5d6b" providerId="LiveId" clId="{44AB553E-8C40-4916-882D-434E71ACDE1C}" dt="2020-12-01T18:04:32.520" v="9162" actId="478"/>
          <ac:spMkLst>
            <pc:docMk/>
            <pc:sldMk cId="4215025614" sldId="324"/>
            <ac:spMk id="5" creationId="{D6F60D3E-2C59-464D-B056-FA6B8FEE8D7C}"/>
          </ac:spMkLst>
        </pc:spChg>
        <pc:spChg chg="del">
          <ac:chgData name="최 지홍" userId="6129cf28f8cd5d6b" providerId="LiveId" clId="{44AB553E-8C40-4916-882D-434E71ACDE1C}" dt="2020-12-01T18:04:33.438" v="9163" actId="478"/>
          <ac:spMkLst>
            <pc:docMk/>
            <pc:sldMk cId="4215025614" sldId="324"/>
            <ac:spMk id="6" creationId="{054ECA22-4C72-4E80-BCE7-E63DF755F68F}"/>
          </ac:spMkLst>
        </pc:spChg>
        <pc:spChg chg="add mod">
          <ac:chgData name="최 지홍" userId="6129cf28f8cd5d6b" providerId="LiveId" clId="{44AB553E-8C40-4916-882D-434E71ACDE1C}" dt="2020-12-02T10:27:58.994" v="9368"/>
          <ac:spMkLst>
            <pc:docMk/>
            <pc:sldMk cId="4215025614" sldId="324"/>
            <ac:spMk id="7" creationId="{60AA7C1B-56C7-4E5D-A32D-5B41A8DF1F9E}"/>
          </ac:spMkLst>
        </pc:spChg>
        <pc:spChg chg="add del mod">
          <ac:chgData name="최 지홍" userId="6129cf28f8cd5d6b" providerId="LiveId" clId="{44AB553E-8C40-4916-882D-434E71ACDE1C}" dt="2020-12-01T18:04:24.773" v="9159" actId="478"/>
          <ac:spMkLst>
            <pc:docMk/>
            <pc:sldMk cId="4215025614" sldId="324"/>
            <ac:spMk id="19" creationId="{5CA9ED96-F57C-44D7-8056-E6EA04E16AD5}"/>
          </ac:spMkLst>
        </pc:spChg>
        <pc:spChg chg="del">
          <ac:chgData name="최 지홍" userId="6129cf28f8cd5d6b" providerId="LiveId" clId="{44AB553E-8C40-4916-882D-434E71ACDE1C}" dt="2020-12-01T18:04:36.714" v="9166" actId="478"/>
          <ac:spMkLst>
            <pc:docMk/>
            <pc:sldMk cId="4215025614" sldId="324"/>
            <ac:spMk id="20" creationId="{D5962622-A432-47EC-946C-7D1B83251AFC}"/>
          </ac:spMkLst>
        </pc:spChg>
        <pc:spChg chg="add mod">
          <ac:chgData name="최 지홍" userId="6129cf28f8cd5d6b" providerId="LiveId" clId="{44AB553E-8C40-4916-882D-434E71ACDE1C}" dt="2020-12-01T17:59:26.013" v="9128" actId="1076"/>
          <ac:spMkLst>
            <pc:docMk/>
            <pc:sldMk cId="4215025614" sldId="324"/>
            <ac:spMk id="22" creationId="{4F42C0E5-54D3-4BAB-BB1B-F23E7C9CFEA7}"/>
          </ac:spMkLst>
        </pc:spChg>
        <pc:spChg chg="del">
          <ac:chgData name="최 지홍" userId="6129cf28f8cd5d6b" providerId="LiveId" clId="{44AB553E-8C40-4916-882D-434E71ACDE1C}" dt="2020-12-01T18:04:38.838" v="9167" actId="478"/>
          <ac:spMkLst>
            <pc:docMk/>
            <pc:sldMk cId="4215025614" sldId="324"/>
            <ac:spMk id="22" creationId="{5D7E1E8E-547C-4F32-8397-FB0079A620FC}"/>
          </ac:spMkLst>
        </pc:spChg>
        <pc:spChg chg="add del mod">
          <ac:chgData name="최 지홍" userId="6129cf28f8cd5d6b" providerId="LiveId" clId="{44AB553E-8C40-4916-882D-434E71ACDE1C}" dt="2020-12-01T18:04:46.473" v="9172" actId="478"/>
          <ac:spMkLst>
            <pc:docMk/>
            <pc:sldMk cId="4215025614" sldId="324"/>
            <ac:spMk id="23" creationId="{35843270-6307-4154-879D-85DE68985881}"/>
          </ac:spMkLst>
        </pc:spChg>
        <pc:spChg chg="add del mod">
          <ac:chgData name="최 지홍" userId="6129cf28f8cd5d6b" providerId="LiveId" clId="{44AB553E-8C40-4916-882D-434E71ACDE1C}" dt="2020-12-01T18:04:47.260" v="9173" actId="478"/>
          <ac:spMkLst>
            <pc:docMk/>
            <pc:sldMk cId="4215025614" sldId="324"/>
            <ac:spMk id="24" creationId="{8EA70AA8-81B6-4BF8-B975-5963CF7694C7}"/>
          </ac:spMkLst>
        </pc:spChg>
        <pc:spChg chg="del">
          <ac:chgData name="최 지홍" userId="6129cf28f8cd5d6b" providerId="LiveId" clId="{44AB553E-8C40-4916-882D-434E71ACDE1C}" dt="2020-12-01T18:04:20.179" v="9156" actId="478"/>
          <ac:spMkLst>
            <pc:docMk/>
            <pc:sldMk cId="4215025614" sldId="324"/>
            <ac:spMk id="25" creationId="{71A68B0B-1979-4EF2-B994-1E385AF9EA90}"/>
          </ac:spMkLst>
        </pc:spChg>
        <pc:spChg chg="add del mod">
          <ac:chgData name="최 지홍" userId="6129cf28f8cd5d6b" providerId="LiveId" clId="{44AB553E-8C40-4916-882D-434E71ACDE1C}" dt="2020-12-01T18:04:45.127" v="9171" actId="478"/>
          <ac:spMkLst>
            <pc:docMk/>
            <pc:sldMk cId="4215025614" sldId="324"/>
            <ac:spMk id="26" creationId="{7F6AA64A-9A33-4688-AA8C-938EBB2A2816}"/>
          </ac:spMkLst>
        </pc:spChg>
        <pc:spChg chg="add del mod">
          <ac:chgData name="최 지홍" userId="6129cf28f8cd5d6b" providerId="LiveId" clId="{44AB553E-8C40-4916-882D-434E71ACDE1C}" dt="2020-12-01T18:04:21.844" v="9157" actId="478"/>
          <ac:spMkLst>
            <pc:docMk/>
            <pc:sldMk cId="4215025614" sldId="324"/>
            <ac:spMk id="27" creationId="{DCF7D39E-F44E-4974-9CE0-86F3F97DF76D}"/>
          </ac:spMkLst>
        </pc:spChg>
        <pc:spChg chg="add del mod">
          <ac:chgData name="최 지홍" userId="6129cf28f8cd5d6b" providerId="LiveId" clId="{44AB553E-8C40-4916-882D-434E71ACDE1C}" dt="2020-12-01T18:04:43.752" v="9170" actId="478"/>
          <ac:spMkLst>
            <pc:docMk/>
            <pc:sldMk cId="4215025614" sldId="324"/>
            <ac:spMk id="28" creationId="{8BC9D798-3A5D-4880-B613-6DA030B82A12}"/>
          </ac:spMkLst>
        </pc:spChg>
        <pc:spChg chg="add del mod">
          <ac:chgData name="최 지홍" userId="6129cf28f8cd5d6b" providerId="LiveId" clId="{44AB553E-8C40-4916-882D-434E71ACDE1C}" dt="2020-12-01T18:04:23.082" v="9158" actId="478"/>
          <ac:spMkLst>
            <pc:docMk/>
            <pc:sldMk cId="4215025614" sldId="324"/>
            <ac:spMk id="30" creationId="{D61F46CC-576D-430F-B05E-933F998FA326}"/>
          </ac:spMkLst>
        </pc:spChg>
        <pc:spChg chg="del">
          <ac:chgData name="최 지홍" userId="6129cf28f8cd5d6b" providerId="LiveId" clId="{44AB553E-8C40-4916-882D-434E71ACDE1C}" dt="2020-12-01T18:04:27.964" v="9160" actId="478"/>
          <ac:spMkLst>
            <pc:docMk/>
            <pc:sldMk cId="4215025614" sldId="324"/>
            <ac:spMk id="32" creationId="{297F5A24-ED29-4830-9805-C084600E50D5}"/>
          </ac:spMkLst>
        </pc:spChg>
        <pc:spChg chg="add del mod">
          <ac:chgData name="최 지홍" userId="6129cf28f8cd5d6b" providerId="LiveId" clId="{44AB553E-8C40-4916-882D-434E71ACDE1C}" dt="2020-12-01T18:04:50.834" v="9175" actId="478"/>
          <ac:spMkLst>
            <pc:docMk/>
            <pc:sldMk cId="4215025614" sldId="324"/>
            <ac:spMk id="33" creationId="{5B465520-5007-417E-B9D6-935D74A82787}"/>
          </ac:spMkLst>
        </pc:spChg>
        <pc:spChg chg="add del mod">
          <ac:chgData name="최 지홍" userId="6129cf28f8cd5d6b" providerId="LiveId" clId="{44AB553E-8C40-4916-882D-434E71ACDE1C}" dt="2020-12-01T18:04:19.001" v="9155" actId="478"/>
          <ac:spMkLst>
            <pc:docMk/>
            <pc:sldMk cId="4215025614" sldId="324"/>
            <ac:spMk id="34" creationId="{3B7818F3-F91B-4B0B-8869-AD405D800563}"/>
          </ac:spMkLst>
        </pc:spChg>
        <pc:spChg chg="del">
          <ac:chgData name="최 지홍" userId="6129cf28f8cd5d6b" providerId="LiveId" clId="{44AB553E-8C40-4916-882D-434E71ACDE1C}" dt="2020-12-01T18:04:34.290" v="9164" actId="478"/>
          <ac:spMkLst>
            <pc:docMk/>
            <pc:sldMk cId="4215025614" sldId="324"/>
            <ac:spMk id="35" creationId="{898B4F1A-0860-4BF2-BE00-8E9A67CD846C}"/>
          </ac:spMkLst>
        </pc:spChg>
        <pc:spChg chg="del">
          <ac:chgData name="최 지홍" userId="6129cf28f8cd5d6b" providerId="LiveId" clId="{44AB553E-8C40-4916-882D-434E71ACDE1C}" dt="2020-12-01T18:04:35.135" v="9165" actId="478"/>
          <ac:spMkLst>
            <pc:docMk/>
            <pc:sldMk cId="4215025614" sldId="324"/>
            <ac:spMk id="36" creationId="{6818D133-BAD4-4479-97D0-0DD831827781}"/>
          </ac:spMkLst>
        </pc:spChg>
        <pc:picChg chg="add del mod">
          <ac:chgData name="최 지홍" userId="6129cf28f8cd5d6b" providerId="LiveId" clId="{44AB553E-8C40-4916-882D-434E71ACDE1C}" dt="2020-12-01T18:04:42.514" v="9169" actId="478"/>
          <ac:picMkLst>
            <pc:docMk/>
            <pc:sldMk cId="4215025614" sldId="324"/>
            <ac:picMk id="4" creationId="{6BF61BBD-E297-44C8-B84F-936EE7836FF5}"/>
          </ac:picMkLst>
        </pc:picChg>
      </pc:sldChg>
    </pc:docChg>
  </pc:docChgLst>
  <pc:docChgLst>
    <pc:chgData name="게스트 사용자" providerId="Windows Live" clId="Web-{5C72AA72-2339-4D4B-9E5E-2D2050C7A84A}"/>
    <pc:docChg chg="addSld delSld modSld">
      <pc:chgData name="게스트 사용자" userId="" providerId="Windows Live" clId="Web-{5C72AA72-2339-4D4B-9E5E-2D2050C7A84A}" dt="2020-11-23T12:10:18.622" v="454"/>
      <pc:docMkLst>
        <pc:docMk/>
      </pc:docMkLst>
      <pc:sldChg chg="addSp modSp">
        <pc:chgData name="게스트 사용자" userId="" providerId="Windows Live" clId="Web-{5C72AA72-2339-4D4B-9E5E-2D2050C7A84A}" dt="2020-11-23T12:08:27.964" v="446"/>
        <pc:sldMkLst>
          <pc:docMk/>
          <pc:sldMk cId="3661689862" sldId="263"/>
        </pc:sldMkLst>
        <pc:spChg chg="add mod">
          <ac:chgData name="게스트 사용자" userId="" providerId="Windows Live" clId="Web-{5C72AA72-2339-4D4B-9E5E-2D2050C7A84A}" dt="2020-11-23T12:08:27.964" v="446"/>
          <ac:spMkLst>
            <pc:docMk/>
            <pc:sldMk cId="3661689862" sldId="263"/>
            <ac:spMk id="2" creationId="{B8F51B02-6A92-4383-B4C6-3DCEC8EE1150}"/>
          </ac:spMkLst>
        </pc:spChg>
        <pc:spChg chg="add mod">
          <ac:chgData name="게스트 사용자" userId="" providerId="Windows Live" clId="Web-{5C72AA72-2339-4D4B-9E5E-2D2050C7A84A}" dt="2020-11-23T12:06:17.492" v="437"/>
          <ac:spMkLst>
            <pc:docMk/>
            <pc:sldMk cId="3661689862" sldId="263"/>
            <ac:spMk id="18" creationId="{A61CD90F-04E6-4A9E-85F8-4A04D0E8BC98}"/>
          </ac:spMkLst>
        </pc:spChg>
        <pc:spChg chg="add mod">
          <ac:chgData name="게스트 사용자" userId="" providerId="Windows Live" clId="Web-{5C72AA72-2339-4D4B-9E5E-2D2050C7A84A}" dt="2020-11-23T12:06:27.383" v="439"/>
          <ac:spMkLst>
            <pc:docMk/>
            <pc:sldMk cId="3661689862" sldId="263"/>
            <ac:spMk id="19" creationId="{8114A5A4-65E7-40FC-B37C-2F2D9574A26B}"/>
          </ac:spMkLst>
        </pc:spChg>
        <pc:spChg chg="add mod">
          <ac:chgData name="게스트 사용자" userId="" providerId="Windows Live" clId="Web-{5C72AA72-2339-4D4B-9E5E-2D2050C7A84A}" dt="2020-11-23T12:06:39.321" v="441"/>
          <ac:spMkLst>
            <pc:docMk/>
            <pc:sldMk cId="3661689862" sldId="263"/>
            <ac:spMk id="20" creationId="{962C82A6-40CC-4EC0-B143-62F92F29907C}"/>
          </ac:spMkLst>
        </pc:spChg>
        <pc:spChg chg="add mod">
          <ac:chgData name="게스트 사용자" userId="" providerId="Windows Live" clId="Web-{5C72AA72-2339-4D4B-9E5E-2D2050C7A84A}" dt="2020-11-23T12:06:34.883" v="440"/>
          <ac:spMkLst>
            <pc:docMk/>
            <pc:sldMk cId="3661689862" sldId="263"/>
            <ac:spMk id="21" creationId="{A5A0CC7D-BAA0-4B4F-8FE3-69D6E7143700}"/>
          </ac:spMkLst>
        </pc:spChg>
        <pc:spChg chg="add mod">
          <ac:chgData name="게스트 사용자" userId="" providerId="Windows Live" clId="Web-{5C72AA72-2339-4D4B-9E5E-2D2050C7A84A}" dt="2020-11-23T12:06:04.960" v="436"/>
          <ac:spMkLst>
            <pc:docMk/>
            <pc:sldMk cId="3661689862" sldId="263"/>
            <ac:spMk id="22" creationId="{937D4C5D-700E-436F-8DB9-BB9D8E6A7CC4}"/>
          </ac:spMkLst>
        </pc:spChg>
        <pc:spChg chg="mod">
          <ac:chgData name="게스트 사용자" userId="" providerId="Windows Live" clId="Web-{5C72AA72-2339-4D4B-9E5E-2D2050C7A84A}" dt="2020-11-23T12:02:36.346" v="417" actId="20577"/>
          <ac:spMkLst>
            <pc:docMk/>
            <pc:sldMk cId="3661689862" sldId="263"/>
            <ac:spMk id="24" creationId="{CBA9B8CA-12F3-4193-BC1E-D6E892E3CE78}"/>
          </ac:spMkLst>
        </pc:spChg>
        <pc:cxnChg chg="add mod">
          <ac:chgData name="게스트 사용자" userId="" providerId="Windows Live" clId="Web-{5C72AA72-2339-4D4B-9E5E-2D2050C7A84A}" dt="2020-11-23T11:56:08.822" v="156" actId="1076"/>
          <ac:cxnSpMkLst>
            <pc:docMk/>
            <pc:sldMk cId="3661689862" sldId="263"/>
            <ac:cxnSpMk id="3" creationId="{B49CC8BF-4DAE-4447-A145-F59B0D355197}"/>
          </ac:cxnSpMkLst>
        </pc:cxnChg>
        <pc:cxnChg chg="add mod">
          <ac:chgData name="게스트 사용자" userId="" providerId="Windows Live" clId="Web-{5C72AA72-2339-4D4B-9E5E-2D2050C7A84A}" dt="2020-11-23T11:56:05.119" v="155" actId="1076"/>
          <ac:cxnSpMkLst>
            <pc:docMk/>
            <pc:sldMk cId="3661689862" sldId="263"/>
            <ac:cxnSpMk id="25" creationId="{E8A2E4CB-1222-42D0-A781-F3C878887950}"/>
          </ac:cxnSpMkLst>
        </pc:cxnChg>
        <pc:cxnChg chg="add mod">
          <ac:chgData name="게스트 사용자" userId="" providerId="Windows Live" clId="Web-{5C72AA72-2339-4D4B-9E5E-2D2050C7A84A}" dt="2020-11-23T11:56:20.057" v="159" actId="14100"/>
          <ac:cxnSpMkLst>
            <pc:docMk/>
            <pc:sldMk cId="3661689862" sldId="263"/>
            <ac:cxnSpMk id="26" creationId="{75E03240-6C84-48F4-9D40-A7D58B8E4094}"/>
          </ac:cxnSpMkLst>
        </pc:cxnChg>
        <pc:cxnChg chg="add mod">
          <ac:chgData name="게스트 사용자" userId="" providerId="Windows Live" clId="Web-{5C72AA72-2339-4D4B-9E5E-2D2050C7A84A}" dt="2020-11-23T11:56:45.198" v="164" actId="14100"/>
          <ac:cxnSpMkLst>
            <pc:docMk/>
            <pc:sldMk cId="3661689862" sldId="263"/>
            <ac:cxnSpMk id="27" creationId="{7F9554C3-8350-4305-B4E1-66A7D379F605}"/>
          </ac:cxnSpMkLst>
        </pc:cxnChg>
        <pc:cxnChg chg="add mod">
          <ac:chgData name="게스트 사용자" userId="" providerId="Windows Live" clId="Web-{5C72AA72-2339-4D4B-9E5E-2D2050C7A84A}" dt="2020-11-23T11:56:55.776" v="167" actId="14100"/>
          <ac:cxnSpMkLst>
            <pc:docMk/>
            <pc:sldMk cId="3661689862" sldId="263"/>
            <ac:cxnSpMk id="28" creationId="{7059B150-807C-4E36-AD00-BE2DA5EA5E24}"/>
          </ac:cxnSpMkLst>
        </pc:cxnChg>
        <pc:cxnChg chg="add mod">
          <ac:chgData name="게스트 사용자" userId="" providerId="Windows Live" clId="Web-{5C72AA72-2339-4D4B-9E5E-2D2050C7A84A}" dt="2020-11-23T11:57:09.933" v="170" actId="14100"/>
          <ac:cxnSpMkLst>
            <pc:docMk/>
            <pc:sldMk cId="3661689862" sldId="263"/>
            <ac:cxnSpMk id="29" creationId="{64E2AB5E-8B04-479D-9177-5D5C502110F0}"/>
          </ac:cxnSpMkLst>
        </pc:cxnChg>
      </pc:sldChg>
      <pc:sldChg chg="modSp add replId">
        <pc:chgData name="게스트 사용자" userId="" providerId="Windows Live" clId="Web-{5C72AA72-2339-4D4B-9E5E-2D2050C7A84A}" dt="2020-11-23T12:10:10.731" v="452" actId="20577"/>
        <pc:sldMkLst>
          <pc:docMk/>
          <pc:sldMk cId="3347966667" sldId="266"/>
        </pc:sldMkLst>
        <pc:spChg chg="mod">
          <ac:chgData name="게스트 사용자" userId="" providerId="Windows Live" clId="Web-{5C72AA72-2339-4D4B-9E5E-2D2050C7A84A}" dt="2020-11-23T12:10:03.809" v="451"/>
          <ac:spMkLst>
            <pc:docMk/>
            <pc:sldMk cId="3347966667" sldId="266"/>
            <ac:spMk id="2" creationId="{B8F51B02-6A92-4383-B4C6-3DCEC8EE1150}"/>
          </ac:spMkLst>
        </pc:spChg>
        <pc:spChg chg="mod">
          <ac:chgData name="게스트 사용자" userId="" providerId="Windows Live" clId="Web-{5C72AA72-2339-4D4B-9E5E-2D2050C7A84A}" dt="2020-11-23T12:09:04.261" v="450"/>
          <ac:spMkLst>
            <pc:docMk/>
            <pc:sldMk cId="3347966667" sldId="266"/>
            <ac:spMk id="18" creationId="{A61CD90F-04E6-4A9E-85F8-4A04D0E8BC98}"/>
          </ac:spMkLst>
        </pc:spChg>
        <pc:spChg chg="mod">
          <ac:chgData name="게스트 사용자" userId="" providerId="Windows Live" clId="Web-{5C72AA72-2339-4D4B-9E5E-2D2050C7A84A}" dt="2020-11-23T12:10:10.731" v="452" actId="20577"/>
          <ac:spMkLst>
            <pc:docMk/>
            <pc:sldMk cId="3347966667" sldId="266"/>
            <ac:spMk id="24" creationId="{CBA9B8CA-12F3-4193-BC1E-D6E892E3CE78}"/>
          </ac:spMkLst>
        </pc:spChg>
      </pc:sldChg>
      <pc:sldChg chg="add del replId">
        <pc:chgData name="게스트 사용자" userId="" providerId="Windows Live" clId="Web-{5C72AA72-2339-4D4B-9E5E-2D2050C7A84A}" dt="2020-11-23T12:10:18.622" v="454"/>
        <pc:sldMkLst>
          <pc:docMk/>
          <pc:sldMk cId="1915550985" sldId="267"/>
        </pc:sldMkLst>
      </pc:sldChg>
    </pc:docChg>
  </pc:docChgLst>
  <pc:docChgLst>
    <pc:chgData name="최 지홍" userId="6129cf28f8cd5d6b" providerId="LiveId" clId="{9CD96E5C-AA46-4F50-8280-09016B177DA1}"/>
    <pc:docChg chg="undo custSel delSld modSld">
      <pc:chgData name="최 지홍" userId="6129cf28f8cd5d6b" providerId="LiveId" clId="{9CD96E5C-AA46-4F50-8280-09016B177DA1}" dt="2020-12-07T12:06:44.110" v="703" actId="1076"/>
      <pc:docMkLst>
        <pc:docMk/>
      </pc:docMkLst>
      <pc:sldChg chg="modSp mod">
        <pc:chgData name="최 지홍" userId="6129cf28f8cd5d6b" providerId="LiveId" clId="{9CD96E5C-AA46-4F50-8280-09016B177DA1}" dt="2020-12-04T10:37:17.145" v="218" actId="20577"/>
        <pc:sldMkLst>
          <pc:docMk/>
          <pc:sldMk cId="3303728209" sldId="259"/>
        </pc:sldMkLst>
        <pc:spChg chg="mod">
          <ac:chgData name="최 지홍" userId="6129cf28f8cd5d6b" providerId="LiveId" clId="{9CD96E5C-AA46-4F50-8280-09016B177DA1}" dt="2020-12-04T10:37:17.145" v="218" actId="20577"/>
          <ac:spMkLst>
            <pc:docMk/>
            <pc:sldMk cId="3303728209" sldId="259"/>
            <ac:spMk id="53" creationId="{CBA55215-8CBC-41E2-8CF8-078BFE36DDE5}"/>
          </ac:spMkLst>
        </pc:spChg>
      </pc:sldChg>
      <pc:sldChg chg="addSp modSp mod">
        <pc:chgData name="최 지홍" userId="6129cf28f8cd5d6b" providerId="LiveId" clId="{9CD96E5C-AA46-4F50-8280-09016B177DA1}" dt="2020-12-04T10:01:30.099" v="184" actId="404"/>
        <pc:sldMkLst>
          <pc:docMk/>
          <pc:sldMk cId="0" sldId="261"/>
        </pc:sldMkLst>
        <pc:spChg chg="add mod">
          <ac:chgData name="최 지홍" userId="6129cf28f8cd5d6b" providerId="LiveId" clId="{9CD96E5C-AA46-4F50-8280-09016B177DA1}" dt="2020-12-04T10:01:30.099" v="184" actId="404"/>
          <ac:spMkLst>
            <pc:docMk/>
            <pc:sldMk cId="0" sldId="261"/>
            <ac:spMk id="30" creationId="{F1496D95-5F8B-46ED-BC47-21774F495DB8}"/>
          </ac:spMkLst>
        </pc:spChg>
      </pc:sldChg>
      <pc:sldChg chg="modSp mod">
        <pc:chgData name="최 지홍" userId="6129cf28f8cd5d6b" providerId="LiveId" clId="{9CD96E5C-AA46-4F50-8280-09016B177DA1}" dt="2020-12-04T10:01:54.519" v="206" actId="1037"/>
        <pc:sldMkLst>
          <pc:docMk/>
          <pc:sldMk cId="3512512036" sldId="265"/>
        </pc:sldMkLst>
        <pc:spChg chg="mod">
          <ac:chgData name="최 지홍" userId="6129cf28f8cd5d6b" providerId="LiveId" clId="{9CD96E5C-AA46-4F50-8280-09016B177DA1}" dt="2020-12-04T10:01:54.519" v="206" actId="1037"/>
          <ac:spMkLst>
            <pc:docMk/>
            <pc:sldMk cId="3512512036" sldId="265"/>
            <ac:spMk id="2" creationId="{A88F7F41-D284-4B1E-BDD6-C6342CDC3F45}"/>
          </ac:spMkLst>
        </pc:spChg>
        <pc:spChg chg="mod">
          <ac:chgData name="최 지홍" userId="6129cf28f8cd5d6b" providerId="LiveId" clId="{9CD96E5C-AA46-4F50-8280-09016B177DA1}" dt="2020-12-04T10:01:54.519" v="206" actId="1037"/>
          <ac:spMkLst>
            <pc:docMk/>
            <pc:sldMk cId="3512512036" sldId="265"/>
            <ac:spMk id="19" creationId="{EAA9335F-73DC-4356-8D14-15C50231A56E}"/>
          </ac:spMkLst>
        </pc:spChg>
        <pc:cxnChg chg="mod">
          <ac:chgData name="최 지홍" userId="6129cf28f8cd5d6b" providerId="LiveId" clId="{9CD96E5C-AA46-4F50-8280-09016B177DA1}" dt="2020-12-04T10:01:54.519" v="206" actId="1037"/>
          <ac:cxnSpMkLst>
            <pc:docMk/>
            <pc:sldMk cId="3512512036" sldId="265"/>
            <ac:cxnSpMk id="6" creationId="{4E1A06E5-4624-4A0B-BEBA-B816DC70E248}"/>
          </ac:cxnSpMkLst>
        </pc:cxnChg>
        <pc:cxnChg chg="mod">
          <ac:chgData name="최 지홍" userId="6129cf28f8cd5d6b" providerId="LiveId" clId="{9CD96E5C-AA46-4F50-8280-09016B177DA1}" dt="2020-12-04T10:01:54.519" v="206" actId="1037"/>
          <ac:cxnSpMkLst>
            <pc:docMk/>
            <pc:sldMk cId="3512512036" sldId="265"/>
            <ac:cxnSpMk id="9" creationId="{CF4AA129-4B77-4842-B43F-62D6B5119D3E}"/>
          </ac:cxnSpMkLst>
        </pc:cxnChg>
      </pc:sldChg>
      <pc:sldChg chg="del">
        <pc:chgData name="최 지홍" userId="6129cf28f8cd5d6b" providerId="LiveId" clId="{9CD96E5C-AA46-4F50-8280-09016B177DA1}" dt="2020-12-04T09:59:34.975" v="178" actId="47"/>
        <pc:sldMkLst>
          <pc:docMk/>
          <pc:sldMk cId="929930593" sldId="317"/>
        </pc:sldMkLst>
      </pc:sldChg>
      <pc:sldChg chg="addSp delSp modSp mod">
        <pc:chgData name="최 지홍" userId="6129cf28f8cd5d6b" providerId="LiveId" clId="{9CD96E5C-AA46-4F50-8280-09016B177DA1}" dt="2020-12-07T12:06:44.110" v="703" actId="1076"/>
        <pc:sldMkLst>
          <pc:docMk/>
          <pc:sldMk cId="2848399080" sldId="318"/>
        </pc:sldMkLst>
        <pc:picChg chg="add mod">
          <ac:chgData name="최 지홍" userId="6129cf28f8cd5d6b" providerId="LiveId" clId="{9CD96E5C-AA46-4F50-8280-09016B177DA1}" dt="2020-12-07T12:06:44.110" v="703" actId="1076"/>
          <ac:picMkLst>
            <pc:docMk/>
            <pc:sldMk cId="2848399080" sldId="318"/>
            <ac:picMk id="3" creationId="{2D85531A-6268-4393-8686-BA510F972C4F}"/>
          </ac:picMkLst>
        </pc:picChg>
        <pc:picChg chg="del">
          <ac:chgData name="최 지홍" userId="6129cf28f8cd5d6b" providerId="LiveId" clId="{9CD96E5C-AA46-4F50-8280-09016B177DA1}" dt="2020-12-07T12:06:29.747" v="700" actId="478"/>
          <ac:picMkLst>
            <pc:docMk/>
            <pc:sldMk cId="2848399080" sldId="318"/>
            <ac:picMk id="4" creationId="{760973B4-401B-4A0A-8EF2-39D81A70C203}"/>
          </ac:picMkLst>
        </pc:picChg>
      </pc:sldChg>
      <pc:sldChg chg="delSp modSp del mod">
        <pc:chgData name="최 지홍" userId="6129cf28f8cd5d6b" providerId="LiveId" clId="{9CD96E5C-AA46-4F50-8280-09016B177DA1}" dt="2020-12-04T09:54:25.265" v="88" actId="47"/>
        <pc:sldMkLst>
          <pc:docMk/>
          <pc:sldMk cId="4215025614" sldId="324"/>
        </pc:sldMkLst>
        <pc:spChg chg="del">
          <ac:chgData name="최 지홍" userId="6129cf28f8cd5d6b" providerId="LiveId" clId="{9CD96E5C-AA46-4F50-8280-09016B177DA1}" dt="2020-12-04T09:52:24.271" v="1" actId="478"/>
          <ac:spMkLst>
            <pc:docMk/>
            <pc:sldMk cId="4215025614" sldId="324"/>
            <ac:spMk id="7" creationId="{60AA7C1B-56C7-4E5D-A32D-5B41A8DF1F9E}"/>
          </ac:spMkLst>
        </pc:spChg>
        <pc:spChg chg="mod">
          <ac:chgData name="최 지홍" userId="6129cf28f8cd5d6b" providerId="LiveId" clId="{9CD96E5C-AA46-4F50-8280-09016B177DA1}" dt="2020-12-04T09:52:58.229" v="74"/>
          <ac:spMkLst>
            <pc:docMk/>
            <pc:sldMk cId="4215025614" sldId="324"/>
            <ac:spMk id="21" creationId="{6222CB0B-494E-4380-A4B0-D81C4496E034}"/>
          </ac:spMkLst>
        </pc:spChg>
        <pc:spChg chg="mod">
          <ac:chgData name="최 지홍" userId="6129cf28f8cd5d6b" providerId="LiveId" clId="{9CD96E5C-AA46-4F50-8280-09016B177DA1}" dt="2020-12-04T09:53:01.345" v="87"/>
          <ac:spMkLst>
            <pc:docMk/>
            <pc:sldMk cId="4215025614" sldId="324"/>
            <ac:spMk id="479" creationId="{00000000-0000-0000-0000-000000000000}"/>
          </ac:spMkLst>
        </pc:spChg>
        <pc:picChg chg="del">
          <ac:chgData name="최 지홍" userId="6129cf28f8cd5d6b" providerId="LiveId" clId="{9CD96E5C-AA46-4F50-8280-09016B177DA1}" dt="2020-12-04T09:52:21.301" v="0" actId="478"/>
          <ac:picMkLst>
            <pc:docMk/>
            <pc:sldMk cId="4215025614" sldId="324"/>
            <ac:picMk id="4" creationId="{6BF61BBD-E297-44C8-B84F-936EE7836FF5}"/>
          </ac:picMkLst>
        </pc:picChg>
      </pc:sldChg>
      <pc:sldChg chg="addSp delSp modSp mod">
        <pc:chgData name="최 지홍" userId="6129cf28f8cd5d6b" providerId="LiveId" clId="{9CD96E5C-AA46-4F50-8280-09016B177DA1}" dt="2020-12-07T09:29:57.394" v="699"/>
        <pc:sldMkLst>
          <pc:docMk/>
          <pc:sldMk cId="3665736641" sldId="326"/>
        </pc:sldMkLst>
        <pc:spChg chg="add mod">
          <ac:chgData name="최 지홍" userId="6129cf28f8cd5d6b" providerId="LiveId" clId="{9CD96E5C-AA46-4F50-8280-09016B177DA1}" dt="2020-12-07T09:25:00.453" v="284" actId="1076"/>
          <ac:spMkLst>
            <pc:docMk/>
            <pc:sldMk cId="3665736641" sldId="326"/>
            <ac:spMk id="4" creationId="{FA4972A6-99A6-44E5-BDD9-00212CB2A201}"/>
          </ac:spMkLst>
        </pc:spChg>
        <pc:spChg chg="del">
          <ac:chgData name="최 지홍" userId="6129cf28f8cd5d6b" providerId="LiveId" clId="{9CD96E5C-AA46-4F50-8280-09016B177DA1}" dt="2020-12-04T09:54:59.712" v="89" actId="478"/>
          <ac:spMkLst>
            <pc:docMk/>
            <pc:sldMk cId="3665736641" sldId="326"/>
            <ac:spMk id="7" creationId="{60AA7C1B-56C7-4E5D-A32D-5B41A8DF1F9E}"/>
          </ac:spMkLst>
        </pc:spChg>
        <pc:spChg chg="add mod">
          <ac:chgData name="최 지홍" userId="6129cf28f8cd5d6b" providerId="LiveId" clId="{9CD96E5C-AA46-4F50-8280-09016B177DA1}" dt="2020-12-07T09:26:12.720" v="380" actId="14100"/>
          <ac:spMkLst>
            <pc:docMk/>
            <pc:sldMk cId="3665736641" sldId="326"/>
            <ac:spMk id="20" creationId="{2B604BD7-1FE3-42E2-95CA-107A817D05F1}"/>
          </ac:spMkLst>
        </pc:spChg>
        <pc:spChg chg="mod">
          <ac:chgData name="최 지홍" userId="6129cf28f8cd5d6b" providerId="LiveId" clId="{9CD96E5C-AA46-4F50-8280-09016B177DA1}" dt="2020-12-07T09:24:01.488" v="226" actId="5793"/>
          <ac:spMkLst>
            <pc:docMk/>
            <pc:sldMk cId="3665736641" sldId="326"/>
            <ac:spMk id="21" creationId="{6222CB0B-494E-4380-A4B0-D81C4496E034}"/>
          </ac:spMkLst>
        </pc:spChg>
        <pc:spChg chg="add mod">
          <ac:chgData name="최 지홍" userId="6129cf28f8cd5d6b" providerId="LiveId" clId="{9CD96E5C-AA46-4F50-8280-09016B177DA1}" dt="2020-12-07T09:26:51.557" v="408" actId="1076"/>
          <ac:spMkLst>
            <pc:docMk/>
            <pc:sldMk cId="3665736641" sldId="326"/>
            <ac:spMk id="22" creationId="{CBC92721-818C-4755-B8A0-210CF3741A1B}"/>
          </ac:spMkLst>
        </pc:spChg>
        <pc:spChg chg="add mod">
          <ac:chgData name="최 지홍" userId="6129cf28f8cd5d6b" providerId="LiveId" clId="{9CD96E5C-AA46-4F50-8280-09016B177DA1}" dt="2020-12-07T09:27:29.921" v="445"/>
          <ac:spMkLst>
            <pc:docMk/>
            <pc:sldMk cId="3665736641" sldId="326"/>
            <ac:spMk id="23" creationId="{39D40EBB-66D6-42A9-9E83-8FC841AC7456}"/>
          </ac:spMkLst>
        </pc:spChg>
        <pc:spChg chg="add mod">
          <ac:chgData name="최 지홍" userId="6129cf28f8cd5d6b" providerId="LiveId" clId="{9CD96E5C-AA46-4F50-8280-09016B177DA1}" dt="2020-12-07T09:27:42.347" v="483" actId="14100"/>
          <ac:spMkLst>
            <pc:docMk/>
            <pc:sldMk cId="3665736641" sldId="326"/>
            <ac:spMk id="24" creationId="{386DA4D8-F062-48A5-9775-11B569E1E861}"/>
          </ac:spMkLst>
        </pc:spChg>
        <pc:spChg chg="add mod">
          <ac:chgData name="최 지홍" userId="6129cf28f8cd5d6b" providerId="LiveId" clId="{9CD96E5C-AA46-4F50-8280-09016B177DA1}" dt="2020-12-07T09:28:03.472" v="522" actId="14100"/>
          <ac:spMkLst>
            <pc:docMk/>
            <pc:sldMk cId="3665736641" sldId="326"/>
            <ac:spMk id="25" creationId="{EB552585-52AB-469B-83A5-6EC705FA6B8A}"/>
          </ac:spMkLst>
        </pc:spChg>
        <pc:spChg chg="add mod">
          <ac:chgData name="최 지홍" userId="6129cf28f8cd5d6b" providerId="LiveId" clId="{9CD96E5C-AA46-4F50-8280-09016B177DA1}" dt="2020-12-07T09:28:58.583" v="574" actId="14100"/>
          <ac:spMkLst>
            <pc:docMk/>
            <pc:sldMk cId="3665736641" sldId="326"/>
            <ac:spMk id="26" creationId="{97494747-DB9E-4798-82AC-B283FF695A3C}"/>
          </ac:spMkLst>
        </pc:spChg>
        <pc:spChg chg="add mod">
          <ac:chgData name="최 지홍" userId="6129cf28f8cd5d6b" providerId="LiveId" clId="{9CD96E5C-AA46-4F50-8280-09016B177DA1}" dt="2020-12-07T09:29:32.890" v="667" actId="14100"/>
          <ac:spMkLst>
            <pc:docMk/>
            <pc:sldMk cId="3665736641" sldId="326"/>
            <ac:spMk id="27" creationId="{5D923751-2D3A-46D9-95F0-46C07A9B509F}"/>
          </ac:spMkLst>
        </pc:spChg>
        <pc:spChg chg="add mod">
          <ac:chgData name="최 지홍" userId="6129cf28f8cd5d6b" providerId="LiveId" clId="{9CD96E5C-AA46-4F50-8280-09016B177DA1}" dt="2020-12-07T09:29:47.957" v="687" actId="1076"/>
          <ac:spMkLst>
            <pc:docMk/>
            <pc:sldMk cId="3665736641" sldId="326"/>
            <ac:spMk id="28" creationId="{763679EE-3364-42DB-8E54-7B231BA6B4B6}"/>
          </ac:spMkLst>
        </pc:spChg>
        <pc:spChg chg="add mod">
          <ac:chgData name="최 지홍" userId="6129cf28f8cd5d6b" providerId="LiveId" clId="{9CD96E5C-AA46-4F50-8280-09016B177DA1}" dt="2020-12-07T09:29:57.394" v="699"/>
          <ac:spMkLst>
            <pc:docMk/>
            <pc:sldMk cId="3665736641" sldId="326"/>
            <ac:spMk id="29" creationId="{386E42FC-851A-4AD0-9882-BB8E4C85330C}"/>
          </ac:spMkLst>
        </pc:spChg>
        <pc:spChg chg="mod">
          <ac:chgData name="최 지홍" userId="6129cf28f8cd5d6b" providerId="LiveId" clId="{9CD96E5C-AA46-4F50-8280-09016B177DA1}" dt="2020-12-04T09:56:14.397" v="132" actId="20577"/>
          <ac:spMkLst>
            <pc:docMk/>
            <pc:sldMk cId="3665736641" sldId="326"/>
            <ac:spMk id="479" creationId="{00000000-0000-0000-0000-000000000000}"/>
          </ac:spMkLst>
        </pc:spChg>
        <pc:picChg chg="add mod">
          <ac:chgData name="최 지홍" userId="6129cf28f8cd5d6b" providerId="LiveId" clId="{9CD96E5C-AA46-4F50-8280-09016B177DA1}" dt="2020-12-07T09:24:10.498" v="229" actId="1076"/>
          <ac:picMkLst>
            <pc:docMk/>
            <pc:sldMk cId="3665736641" sldId="326"/>
            <ac:picMk id="3" creationId="{ECB7D6FF-AB49-4D61-BDDF-0F3886BEF5F2}"/>
          </ac:picMkLst>
        </pc:picChg>
        <pc:picChg chg="del">
          <ac:chgData name="최 지홍" userId="6129cf28f8cd5d6b" providerId="LiveId" clId="{9CD96E5C-AA46-4F50-8280-09016B177DA1}" dt="2020-12-04T09:55:00.859" v="90" actId="478"/>
          <ac:picMkLst>
            <pc:docMk/>
            <pc:sldMk cId="3665736641" sldId="326"/>
            <ac:picMk id="4" creationId="{6BF61BBD-E297-44C8-B84F-936EE7836FF5}"/>
          </ac:picMkLst>
        </pc:picChg>
      </pc:sldChg>
      <pc:sldChg chg="addSp delSp modSp mod">
        <pc:chgData name="최 지홍" userId="6129cf28f8cd5d6b" providerId="LiveId" clId="{9CD96E5C-AA46-4F50-8280-09016B177DA1}" dt="2020-12-04T10:00:53.917" v="183" actId="1076"/>
        <pc:sldMkLst>
          <pc:docMk/>
          <pc:sldMk cId="2764832717" sldId="327"/>
        </pc:sldMkLst>
        <pc:spChg chg="del">
          <ac:chgData name="최 지홍" userId="6129cf28f8cd5d6b" providerId="LiveId" clId="{9CD96E5C-AA46-4F50-8280-09016B177DA1}" dt="2020-12-04T09:59:56.006" v="179" actId="478"/>
          <ac:spMkLst>
            <pc:docMk/>
            <pc:sldMk cId="2764832717" sldId="327"/>
            <ac:spMk id="2" creationId="{E792141A-5D67-4CEF-97FA-D18EA461DF5F}"/>
          </ac:spMkLst>
        </pc:spChg>
        <pc:picChg chg="del">
          <ac:chgData name="최 지홍" userId="6129cf28f8cd5d6b" providerId="LiveId" clId="{9CD96E5C-AA46-4F50-8280-09016B177DA1}" dt="2020-12-04T09:59:56.674" v="180" actId="478"/>
          <ac:picMkLst>
            <pc:docMk/>
            <pc:sldMk cId="2764832717" sldId="327"/>
            <ac:picMk id="4" creationId="{5E514125-5341-4CCC-AC6E-2DB4926B3C1D}"/>
          </ac:picMkLst>
        </pc:picChg>
        <pc:picChg chg="add mod">
          <ac:chgData name="최 지홍" userId="6129cf28f8cd5d6b" providerId="LiveId" clId="{9CD96E5C-AA46-4F50-8280-09016B177DA1}" dt="2020-12-04T10:00:53.917" v="183" actId="1076"/>
          <ac:picMkLst>
            <pc:docMk/>
            <pc:sldMk cId="2764832717" sldId="327"/>
            <ac:picMk id="5" creationId="{7F5A4FE7-A674-42C2-BFEE-57B10DD773B8}"/>
          </ac:picMkLst>
        </pc:picChg>
      </pc:sldChg>
    </pc:docChg>
  </pc:docChgLst>
  <pc:docChgLst>
    <pc:chgData name="정 강훈" userId="17daa8c94ab091b5" providerId="LiveId" clId="{5BA98084-F592-4C67-A7A9-257327A22AA4}"/>
    <pc:docChg chg="undo custSel addSld delSld modSld">
      <pc:chgData name="정 강훈" userId="17daa8c94ab091b5" providerId="LiveId" clId="{5BA98084-F592-4C67-A7A9-257327A22AA4}" dt="2020-12-01T18:07:04.544" v="6032" actId="20577"/>
      <pc:docMkLst>
        <pc:docMk/>
      </pc:docMkLst>
      <pc:sldChg chg="modSp del mod">
        <pc:chgData name="정 강훈" userId="17daa8c94ab091b5" providerId="LiveId" clId="{5BA98084-F592-4C67-A7A9-257327A22AA4}" dt="2020-11-23T12:31:37.172" v="1753" actId="47"/>
        <pc:sldMkLst>
          <pc:docMk/>
          <pc:sldMk cId="3661689862" sldId="263"/>
        </pc:sldMkLst>
        <pc:spChg chg="mod">
          <ac:chgData name="정 강훈" userId="17daa8c94ab091b5" providerId="LiveId" clId="{5BA98084-F592-4C67-A7A9-257327A22AA4}" dt="2020-11-23T12:23:55.164" v="1389"/>
          <ac:spMkLst>
            <pc:docMk/>
            <pc:sldMk cId="3661689862" sldId="263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3:59.137" v="1398"/>
          <ac:spMkLst>
            <pc:docMk/>
            <pc:sldMk cId="3661689862" sldId="263"/>
            <ac:spMk id="21" creationId="{A5A0CC7D-BAA0-4B4F-8FE3-69D6E7143700}"/>
          </ac:spMkLst>
        </pc:spChg>
      </pc:sldChg>
      <pc:sldChg chg="modSp del mod">
        <pc:chgData name="정 강훈" userId="17daa8c94ab091b5" providerId="LiveId" clId="{5BA98084-F592-4C67-A7A9-257327A22AA4}" dt="2020-11-23T12:31:25.795" v="1749" actId="47"/>
        <pc:sldMkLst>
          <pc:docMk/>
          <pc:sldMk cId="3347966667" sldId="266"/>
        </pc:sldMkLst>
        <pc:spChg chg="mod">
          <ac:chgData name="정 강훈" userId="17daa8c94ab091b5" providerId="LiveId" clId="{5BA98084-F592-4C67-A7A9-257327A22AA4}" dt="2020-11-23T12:23:47.677" v="1371"/>
          <ac:spMkLst>
            <pc:docMk/>
            <pc:sldMk cId="3347966667" sldId="266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3:51.299" v="1380"/>
          <ac:spMkLst>
            <pc:docMk/>
            <pc:sldMk cId="3347966667" sldId="266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1-23T12:16:46.102" v="300" actId="20577"/>
          <ac:spMkLst>
            <pc:docMk/>
            <pc:sldMk cId="3347966667" sldId="266"/>
            <ac:spMk id="24" creationId="{CBA9B8CA-12F3-4193-BC1E-D6E892E3CE78}"/>
          </ac:spMkLst>
        </pc:spChg>
      </pc:sldChg>
      <pc:sldChg chg="modSp add del mod">
        <pc:chgData name="정 강훈" userId="17daa8c94ab091b5" providerId="LiveId" clId="{5BA98084-F592-4C67-A7A9-257327A22AA4}" dt="2020-11-23T12:31:16.755" v="1747" actId="47"/>
        <pc:sldMkLst>
          <pc:docMk/>
          <pc:sldMk cId="2809127703" sldId="267"/>
        </pc:sldMkLst>
        <pc:spChg chg="mod">
          <ac:chgData name="정 강훈" userId="17daa8c94ab091b5" providerId="LiveId" clId="{5BA98084-F592-4C67-A7A9-257327A22AA4}" dt="2020-11-23T12:17:18.339" v="301" actId="207"/>
          <ac:spMkLst>
            <pc:docMk/>
            <pc:sldMk cId="2809127703" sldId="267"/>
            <ac:spMk id="18" creationId="{A61CD90F-04E6-4A9E-85F8-4A04D0E8BC98}"/>
          </ac:spMkLst>
        </pc:spChg>
        <pc:spChg chg="mod">
          <ac:chgData name="정 강훈" userId="17daa8c94ab091b5" providerId="LiveId" clId="{5BA98084-F592-4C67-A7A9-257327A22AA4}" dt="2020-11-23T12:17:59.681" v="344"/>
          <ac:spMkLst>
            <pc:docMk/>
            <pc:sldMk cId="2809127703" sldId="267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1-23T12:23:41.962" v="1353"/>
          <ac:spMkLst>
            <pc:docMk/>
            <pc:sldMk cId="2809127703" sldId="267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3:44.235" v="1362"/>
          <ac:spMkLst>
            <pc:docMk/>
            <pc:sldMk cId="2809127703" sldId="267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1-23T12:22:52.356" v="1300" actId="20577"/>
          <ac:spMkLst>
            <pc:docMk/>
            <pc:sldMk cId="2809127703" sldId="267"/>
            <ac:spMk id="24" creationId="{CBA9B8CA-12F3-4193-BC1E-D6E892E3CE78}"/>
          </ac:spMkLst>
        </pc:spChg>
      </pc:sldChg>
      <pc:sldChg chg="add">
        <pc:chgData name="정 강훈" userId="17daa8c94ab091b5" providerId="LiveId" clId="{5BA98084-F592-4C67-A7A9-257327A22AA4}" dt="2020-11-23T12:23:02.938" v="1301"/>
        <pc:sldMkLst>
          <pc:docMk/>
          <pc:sldMk cId="1947748217" sldId="270"/>
        </pc:sldMkLst>
      </pc:sldChg>
      <pc:sldChg chg="modSp del mod">
        <pc:chgData name="정 강훈" userId="17daa8c94ab091b5" providerId="LiveId" clId="{5BA98084-F592-4C67-A7A9-257327A22AA4}" dt="2020-11-23T12:30:21.094" v="1661" actId="47"/>
        <pc:sldMkLst>
          <pc:docMk/>
          <pc:sldMk cId="1947748217" sldId="271"/>
        </pc:sldMkLst>
        <pc:spChg chg="mod">
          <ac:chgData name="정 강훈" userId="17daa8c94ab091b5" providerId="LiveId" clId="{5BA98084-F592-4C67-A7A9-257327A22AA4}" dt="2020-11-23T12:24:08.863" v="1399" actId="207"/>
          <ac:spMkLst>
            <pc:docMk/>
            <pc:sldMk cId="1947748217" sldId="271"/>
            <ac:spMk id="18" creationId="{A61CD90F-04E6-4A9E-85F8-4A04D0E8BC98}"/>
          </ac:spMkLst>
        </pc:spChg>
        <pc:spChg chg="mod">
          <ac:chgData name="정 강훈" userId="17daa8c94ab091b5" providerId="LiveId" clId="{5BA98084-F592-4C67-A7A9-257327A22AA4}" dt="2020-11-23T12:24:17.841" v="1400" actId="207"/>
          <ac:spMkLst>
            <pc:docMk/>
            <pc:sldMk cId="1947748217" sldId="271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3:38.868" v="1344"/>
          <ac:spMkLst>
            <pc:docMk/>
            <pc:sldMk cId="1947748217" sldId="271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1-23T12:24:24.021" v="1401" actId="20577"/>
          <ac:spMkLst>
            <pc:docMk/>
            <pc:sldMk cId="1947748217" sldId="271"/>
            <ac:spMk id="24" creationId="{CBA9B8CA-12F3-4193-BC1E-D6E892E3CE78}"/>
          </ac:spMkLst>
        </pc:spChg>
        <pc:cxnChg chg="mod">
          <ac:chgData name="정 강훈" userId="17daa8c94ab091b5" providerId="LiveId" clId="{5BA98084-F592-4C67-A7A9-257327A22AA4}" dt="2020-11-23T12:23:20.919" v="1306" actId="1076"/>
          <ac:cxnSpMkLst>
            <pc:docMk/>
            <pc:sldMk cId="1947748217" sldId="271"/>
            <ac:cxnSpMk id="28" creationId="{7059B150-807C-4E36-AD00-BE2DA5EA5E24}"/>
          </ac:cxnSpMkLst>
        </pc:cxnChg>
        <pc:cxnChg chg="mod">
          <ac:chgData name="정 강훈" userId="17daa8c94ab091b5" providerId="LiveId" clId="{5BA98084-F592-4C67-A7A9-257327A22AA4}" dt="2020-11-23T12:23:20.919" v="1306" actId="1076"/>
          <ac:cxnSpMkLst>
            <pc:docMk/>
            <pc:sldMk cId="1947748217" sldId="271"/>
            <ac:cxnSpMk id="29" creationId="{64E2AB5E-8B04-479D-9177-5D5C502110F0}"/>
          </ac:cxnSpMkLst>
        </pc:cxnChg>
      </pc:sldChg>
      <pc:sldChg chg="modSp add del mod">
        <pc:chgData name="정 강훈" userId="17daa8c94ab091b5" providerId="LiveId" clId="{5BA98084-F592-4C67-A7A9-257327A22AA4}" dt="2020-11-23T12:30:19.458" v="1660" actId="47"/>
        <pc:sldMkLst>
          <pc:docMk/>
          <pc:sldMk cId="1009379050" sldId="272"/>
        </pc:sldMkLst>
        <pc:spChg chg="mod">
          <ac:chgData name="정 강훈" userId="17daa8c94ab091b5" providerId="LiveId" clId="{5BA98084-F592-4C67-A7A9-257327A22AA4}" dt="2020-11-23T12:24:49.860" v="1406" actId="207"/>
          <ac:spMkLst>
            <pc:docMk/>
            <pc:sldMk cId="1009379050" sldId="272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4:53.154" v="1407" actId="207"/>
          <ac:spMkLst>
            <pc:docMk/>
            <pc:sldMk cId="1009379050" sldId="272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1-23T12:24:58.515" v="1410"/>
          <ac:spMkLst>
            <pc:docMk/>
            <pc:sldMk cId="1009379050" sldId="272"/>
            <ac:spMk id="24" creationId="{CBA9B8CA-12F3-4193-BC1E-D6E892E3CE78}"/>
          </ac:spMkLst>
        </pc:spChg>
      </pc:sldChg>
      <pc:sldChg chg="addSp modSp add del mod modTransition">
        <pc:chgData name="정 강훈" userId="17daa8c94ab091b5" providerId="LiveId" clId="{5BA98084-F592-4C67-A7A9-257327A22AA4}" dt="2020-12-01T16:49:55.834" v="4350" actId="2696"/>
        <pc:sldMkLst>
          <pc:docMk/>
          <pc:sldMk cId="621796306" sldId="273"/>
        </pc:sldMkLst>
        <pc:spChg chg="mod">
          <ac:chgData name="정 강훈" userId="17daa8c94ab091b5" providerId="LiveId" clId="{5BA98084-F592-4C67-A7A9-257327A22AA4}" dt="2020-11-23T12:29:45.110" v="1636" actId="207"/>
          <ac:spMkLst>
            <pc:docMk/>
            <pc:sldMk cId="621796306" sldId="273"/>
            <ac:spMk id="18" creationId="{A61CD90F-04E6-4A9E-85F8-4A04D0E8BC98}"/>
          </ac:spMkLst>
        </pc:spChg>
        <pc:spChg chg="mod">
          <ac:chgData name="정 강훈" userId="17daa8c94ab091b5" providerId="LiveId" clId="{5BA98084-F592-4C67-A7A9-257327A22AA4}" dt="2020-11-23T12:30:55.022" v="1728"/>
          <ac:spMkLst>
            <pc:docMk/>
            <pc:sldMk cId="621796306" sldId="273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1-23T12:24:41.005" v="1404" actId="207"/>
          <ac:spMkLst>
            <pc:docMk/>
            <pc:sldMk cId="621796306" sldId="273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9:42.821" v="1635" actId="207"/>
          <ac:spMkLst>
            <pc:docMk/>
            <pc:sldMk cId="621796306" sldId="273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1-23T12:31:21.145" v="1748"/>
          <ac:spMkLst>
            <pc:docMk/>
            <pc:sldMk cId="621796306" sldId="273"/>
            <ac:spMk id="24" creationId="{CBA9B8CA-12F3-4193-BC1E-D6E892E3CE78}"/>
          </ac:spMkLst>
        </pc:spChg>
        <pc:spChg chg="add mod">
          <ac:chgData name="정 강훈" userId="17daa8c94ab091b5" providerId="LiveId" clId="{5BA98084-F592-4C67-A7A9-257327A22AA4}" dt="2020-11-23T12:26:58.057" v="1467" actId="207"/>
          <ac:spMkLst>
            <pc:docMk/>
            <pc:sldMk cId="621796306" sldId="273"/>
            <ac:spMk id="31" creationId="{8CE03DCA-2B0E-4F4C-8C9C-1DFD34D1E287}"/>
          </ac:spMkLst>
        </pc:spChg>
        <pc:cxnChg chg="add mod">
          <ac:chgData name="정 강훈" userId="17daa8c94ab091b5" providerId="LiveId" clId="{5BA98084-F592-4C67-A7A9-257327A22AA4}" dt="2020-11-23T12:26:46.054" v="1466" actId="1076"/>
          <ac:cxnSpMkLst>
            <pc:docMk/>
            <pc:sldMk cId="621796306" sldId="273"/>
            <ac:cxnSpMk id="32" creationId="{359E636C-4E43-47C4-B67C-923A9AF94CB2}"/>
          </ac:cxnSpMkLst>
        </pc:cxnChg>
      </pc:sldChg>
      <pc:sldChg chg="delSp modSp add del mod modTransition">
        <pc:chgData name="정 강훈" userId="17daa8c94ab091b5" providerId="LiveId" clId="{5BA98084-F592-4C67-A7A9-257327A22AA4}" dt="2020-12-01T16:52:38.203" v="4372" actId="47"/>
        <pc:sldMkLst>
          <pc:docMk/>
          <pc:sldMk cId="2776661172" sldId="274"/>
        </pc:sldMkLst>
        <pc:spChg chg="del">
          <ac:chgData name="정 강훈" userId="17daa8c94ab091b5" providerId="LiveId" clId="{5BA98084-F592-4C67-A7A9-257327A22AA4}" dt="2020-12-01T16:50:03.666" v="4351" actId="478"/>
          <ac:spMkLst>
            <pc:docMk/>
            <pc:sldMk cId="2776661172" sldId="274"/>
            <ac:spMk id="18" creationId="{A61CD90F-04E6-4A9E-85F8-4A04D0E8BC98}"/>
          </ac:spMkLst>
        </pc:spChg>
        <pc:spChg chg="mod">
          <ac:chgData name="정 강훈" userId="17daa8c94ab091b5" providerId="LiveId" clId="{5BA98084-F592-4C67-A7A9-257327A22AA4}" dt="2020-12-01T16:50:14.995" v="4352" actId="1076"/>
          <ac:spMkLst>
            <pc:docMk/>
            <pc:sldMk cId="2776661172" sldId="274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1-23T12:29:25.196" v="1611" actId="207"/>
          <ac:spMkLst>
            <pc:docMk/>
            <pc:sldMk cId="2776661172" sldId="274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6:50:55.440" v="4366" actId="20577"/>
          <ac:spMkLst>
            <pc:docMk/>
            <pc:sldMk cId="2776661172" sldId="274"/>
            <ac:spMk id="24" creationId="{CBA9B8CA-12F3-4193-BC1E-D6E892E3CE78}"/>
          </ac:spMkLst>
        </pc:spChg>
        <pc:cxnChg chg="mod">
          <ac:chgData name="정 강훈" userId="17daa8c94ab091b5" providerId="LiveId" clId="{5BA98084-F592-4C67-A7A9-257327A22AA4}" dt="2020-12-01T16:50:03.666" v="4351" actId="478"/>
          <ac:cxnSpMkLst>
            <pc:docMk/>
            <pc:sldMk cId="2776661172" sldId="274"/>
            <ac:cxnSpMk id="3" creationId="{B49CC8BF-4DAE-4447-A145-F59B0D355197}"/>
          </ac:cxnSpMkLst>
        </pc:cxnChg>
        <pc:cxnChg chg="del mod">
          <ac:chgData name="정 강훈" userId="17daa8c94ab091b5" providerId="LiveId" clId="{5BA98084-F592-4C67-A7A9-257327A22AA4}" dt="2020-12-01T16:50:20.219" v="4353" actId="478"/>
          <ac:cxnSpMkLst>
            <pc:docMk/>
            <pc:sldMk cId="2776661172" sldId="274"/>
            <ac:cxnSpMk id="25" creationId="{E8A2E4CB-1222-42D0-A781-F3C878887950}"/>
          </ac:cxnSpMkLst>
        </pc:cxnChg>
        <pc:cxnChg chg="mod">
          <ac:chgData name="정 강훈" userId="17daa8c94ab091b5" providerId="LiveId" clId="{5BA98084-F592-4C67-A7A9-257327A22AA4}" dt="2020-12-01T16:50:14.995" v="4352" actId="1076"/>
          <ac:cxnSpMkLst>
            <pc:docMk/>
            <pc:sldMk cId="2776661172" sldId="274"/>
            <ac:cxnSpMk id="27" creationId="{7F9554C3-8350-4305-B4E1-66A7D379F605}"/>
          </ac:cxnSpMkLst>
        </pc:cxnChg>
        <pc:cxnChg chg="mod">
          <ac:chgData name="정 강훈" userId="17daa8c94ab091b5" providerId="LiveId" clId="{5BA98084-F592-4C67-A7A9-257327A22AA4}" dt="2020-12-01T16:50:14.995" v="4352" actId="1076"/>
          <ac:cxnSpMkLst>
            <pc:docMk/>
            <pc:sldMk cId="2776661172" sldId="274"/>
            <ac:cxnSpMk id="28" creationId="{7059B150-807C-4E36-AD00-BE2DA5EA5E24}"/>
          </ac:cxnSpMkLst>
        </pc:cxnChg>
      </pc:sldChg>
      <pc:sldChg chg="modSp add del mod modTransition">
        <pc:chgData name="정 강훈" userId="17daa8c94ab091b5" providerId="LiveId" clId="{5BA98084-F592-4C67-A7A9-257327A22AA4}" dt="2020-12-01T16:53:00.456" v="4375" actId="47"/>
        <pc:sldMkLst>
          <pc:docMk/>
          <pc:sldMk cId="3933770603" sldId="275"/>
        </pc:sldMkLst>
        <pc:spChg chg="mod">
          <ac:chgData name="정 강훈" userId="17daa8c94ab091b5" providerId="LiveId" clId="{5BA98084-F592-4C67-A7A9-257327A22AA4}" dt="2020-11-23T12:30:44.071" v="1699"/>
          <ac:spMkLst>
            <pc:docMk/>
            <pc:sldMk cId="3933770603" sldId="275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1-23T12:29:14.380" v="1579" actId="207"/>
          <ac:spMkLst>
            <pc:docMk/>
            <pc:sldMk cId="3933770603" sldId="275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1-23T12:29:10.817" v="1578" actId="207"/>
          <ac:spMkLst>
            <pc:docMk/>
            <pc:sldMk cId="3933770603" sldId="275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1-23T12:35:52.339" v="1942"/>
          <ac:spMkLst>
            <pc:docMk/>
            <pc:sldMk cId="3933770603" sldId="275"/>
            <ac:spMk id="24" creationId="{CBA9B8CA-12F3-4193-BC1E-D6E892E3CE78}"/>
          </ac:spMkLst>
        </pc:spChg>
      </pc:sldChg>
      <pc:sldChg chg="addSp delSp modSp add mod">
        <pc:chgData name="정 강훈" userId="17daa8c94ab091b5" providerId="LiveId" clId="{5BA98084-F592-4C67-A7A9-257327A22AA4}" dt="2020-11-23T12:36:28.654" v="1997" actId="20577"/>
        <pc:sldMkLst>
          <pc:docMk/>
          <pc:sldMk cId="3163912504" sldId="276"/>
        </pc:sldMkLst>
        <pc:spChg chg="mod">
          <ac:chgData name="정 강훈" userId="17daa8c94ab091b5" providerId="LiveId" clId="{5BA98084-F592-4C67-A7A9-257327A22AA4}" dt="2020-11-23T12:30:49.254" v="1713"/>
          <ac:spMkLst>
            <pc:docMk/>
            <pc:sldMk cId="3163912504" sldId="276"/>
            <ac:spMk id="19" creationId="{8114A5A4-65E7-40FC-B37C-2F2D9574A26B}"/>
          </ac:spMkLst>
        </pc:spChg>
        <pc:spChg chg="del">
          <ac:chgData name="정 강훈" userId="17daa8c94ab091b5" providerId="LiveId" clId="{5BA98084-F592-4C67-A7A9-257327A22AA4}" dt="2020-11-23T12:27:50.820" v="1502" actId="478"/>
          <ac:spMkLst>
            <pc:docMk/>
            <pc:sldMk cId="3163912504" sldId="276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1-23T12:28:20.803" v="1506" actId="207"/>
          <ac:spMkLst>
            <pc:docMk/>
            <pc:sldMk cId="3163912504" sldId="276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1-23T12:36:28.654" v="1997" actId="20577"/>
          <ac:spMkLst>
            <pc:docMk/>
            <pc:sldMk cId="3163912504" sldId="276"/>
            <ac:spMk id="24" creationId="{CBA9B8CA-12F3-4193-BC1E-D6E892E3CE78}"/>
          </ac:spMkLst>
        </pc:spChg>
        <pc:spChg chg="add mod">
          <ac:chgData name="정 강훈" userId="17daa8c94ab091b5" providerId="LiveId" clId="{5BA98084-F592-4C67-A7A9-257327A22AA4}" dt="2020-11-23T12:28:00.714" v="1505" actId="1076"/>
          <ac:spMkLst>
            <pc:docMk/>
            <pc:sldMk cId="3163912504" sldId="276"/>
            <ac:spMk id="33" creationId="{4F47CF65-13C8-491F-87B5-C473423BBDCB}"/>
          </ac:spMkLst>
        </pc:spChg>
        <pc:cxnChg chg="mod">
          <ac:chgData name="정 강훈" userId="17daa8c94ab091b5" providerId="LiveId" clId="{5BA98084-F592-4C67-A7A9-257327A22AA4}" dt="2020-11-23T12:27:50.820" v="1502" actId="478"/>
          <ac:cxnSpMkLst>
            <pc:docMk/>
            <pc:sldMk cId="3163912504" sldId="276"/>
            <ac:cxnSpMk id="28" creationId="{7059B150-807C-4E36-AD00-BE2DA5EA5E24}"/>
          </ac:cxnSpMkLst>
        </pc:cxnChg>
        <pc:cxnChg chg="mod">
          <ac:chgData name="정 강훈" userId="17daa8c94ab091b5" providerId="LiveId" clId="{5BA98084-F592-4C67-A7A9-257327A22AA4}" dt="2020-11-23T12:27:50.820" v="1502" actId="478"/>
          <ac:cxnSpMkLst>
            <pc:docMk/>
            <pc:sldMk cId="3163912504" sldId="276"/>
            <ac:cxnSpMk id="29" creationId="{64E2AB5E-8B04-479D-9177-5D5C502110F0}"/>
          </ac:cxnSpMkLst>
        </pc:cxnChg>
      </pc:sldChg>
      <pc:sldChg chg="modSp add del mod modTransition">
        <pc:chgData name="정 강훈" userId="17daa8c94ab091b5" providerId="LiveId" clId="{5BA98084-F592-4C67-A7A9-257327A22AA4}" dt="2020-12-01T17:18:14.848" v="5579" actId="47"/>
        <pc:sldMkLst>
          <pc:docMk/>
          <pc:sldMk cId="2046855658" sldId="277"/>
        </pc:sldMkLst>
        <pc:spChg chg="mod">
          <ac:chgData name="정 강훈" userId="17daa8c94ab091b5" providerId="LiveId" clId="{5BA98084-F592-4C67-A7A9-257327A22AA4}" dt="2020-11-23T12:31:10.582" v="1746"/>
          <ac:spMkLst>
            <pc:docMk/>
            <pc:sldMk cId="2046855658" sldId="277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1-23T12:44:14.039" v="3268" actId="20577"/>
          <ac:spMkLst>
            <pc:docMk/>
            <pc:sldMk cId="2046855658" sldId="277"/>
            <ac:spMk id="24" creationId="{CBA9B8CA-12F3-4193-BC1E-D6E892E3CE78}"/>
          </ac:spMkLst>
        </pc:spChg>
      </pc:sldChg>
      <pc:sldChg chg="modSp add del mod modTransition">
        <pc:chgData name="정 강훈" userId="17daa8c94ab091b5" providerId="LiveId" clId="{5BA98084-F592-4C67-A7A9-257327A22AA4}" dt="2020-12-01T17:18:59.793" v="5582" actId="47"/>
        <pc:sldMkLst>
          <pc:docMk/>
          <pc:sldMk cId="1302991903" sldId="278"/>
        </pc:sldMkLst>
        <pc:spChg chg="mod">
          <ac:chgData name="정 강훈" userId="17daa8c94ab091b5" providerId="LiveId" clId="{5BA98084-F592-4C67-A7A9-257327A22AA4}" dt="2020-11-23T12:28:36.997" v="1507" actId="207"/>
          <ac:spMkLst>
            <pc:docMk/>
            <pc:sldMk cId="1302991903" sldId="278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1-23T12:41:57.465" v="2866" actId="20577"/>
          <ac:spMkLst>
            <pc:docMk/>
            <pc:sldMk cId="1302991903" sldId="278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1-23T12:28:41.458" v="1508" actId="207"/>
          <ac:spMkLst>
            <pc:docMk/>
            <pc:sldMk cId="1302991903" sldId="278"/>
            <ac:spMk id="31" creationId="{8CE03DCA-2B0E-4F4C-8C9C-1DFD34D1E287}"/>
          </ac:spMkLst>
        </pc:spChg>
      </pc:sldChg>
      <pc:sldChg chg="addSp delSp modSp add mod modTransition">
        <pc:chgData name="정 강훈" userId="17daa8c94ab091b5" providerId="LiveId" clId="{5BA98084-F592-4C67-A7A9-257327A22AA4}" dt="2020-12-01T17:31:16.216" v="5958"/>
        <pc:sldMkLst>
          <pc:docMk/>
          <pc:sldMk cId="4126503807" sldId="280"/>
        </pc:sldMkLst>
        <pc:spChg chg="mod">
          <ac:chgData name="정 강훈" userId="17daa8c94ab091b5" providerId="LiveId" clId="{5BA98084-F592-4C67-A7A9-257327A22AA4}" dt="2020-12-01T16:51:59.591" v="4369" actId="207"/>
          <ac:spMkLst>
            <pc:docMk/>
            <pc:sldMk cId="4126503807" sldId="280"/>
            <ac:spMk id="2" creationId="{B8F51B02-6A92-4383-B4C6-3DCEC8EE1150}"/>
          </ac:spMkLst>
        </pc:spChg>
        <pc:spChg chg="del mod">
          <ac:chgData name="정 강훈" userId="17daa8c94ab091b5" providerId="LiveId" clId="{5BA98084-F592-4C67-A7A9-257327A22AA4}" dt="2020-12-01T16:45:23.528" v="4299" actId="478"/>
          <ac:spMkLst>
            <pc:docMk/>
            <pc:sldMk cId="4126503807" sldId="280"/>
            <ac:spMk id="18" creationId="{A61CD90F-04E6-4A9E-85F8-4A04D0E8BC98}"/>
          </ac:spMkLst>
        </pc:spChg>
        <pc:spChg chg="mod">
          <ac:chgData name="정 강훈" userId="17daa8c94ab091b5" providerId="LiveId" clId="{5BA98084-F592-4C67-A7A9-257327A22AA4}" dt="2020-12-01T16:45:36.767" v="4300" actId="1076"/>
          <ac:spMkLst>
            <pc:docMk/>
            <pc:sldMk cId="4126503807" sldId="280"/>
            <ac:spMk id="19" creationId="{8114A5A4-65E7-40FC-B37C-2F2D9574A26B}"/>
          </ac:spMkLst>
        </pc:spChg>
        <pc:spChg chg="del">
          <ac:chgData name="정 강훈" userId="17daa8c94ab091b5" providerId="LiveId" clId="{5BA98084-F592-4C67-A7A9-257327A22AA4}" dt="2020-12-01T17:15:34.328" v="5535" actId="478"/>
          <ac:spMkLst>
            <pc:docMk/>
            <pc:sldMk cId="4126503807" sldId="280"/>
            <ac:spMk id="20" creationId="{962C82A6-40CC-4EC0-B143-62F92F29907C}"/>
          </ac:spMkLst>
        </pc:spChg>
        <pc:spChg chg="del mod">
          <ac:chgData name="정 강훈" userId="17daa8c94ab091b5" providerId="LiveId" clId="{5BA98084-F592-4C67-A7A9-257327A22AA4}" dt="2020-12-01T17:15:39.165" v="5537" actId="478"/>
          <ac:spMkLst>
            <pc:docMk/>
            <pc:sldMk cId="4126503807" sldId="280"/>
            <ac:spMk id="21" creationId="{A5A0CC7D-BAA0-4B4F-8FE3-69D6E7143700}"/>
          </ac:spMkLst>
        </pc:spChg>
        <pc:spChg chg="mod">
          <ac:chgData name="정 강훈" userId="17daa8c94ab091b5" providerId="LiveId" clId="{5BA98084-F592-4C67-A7A9-257327A22AA4}" dt="2020-12-01T17:31:16.216" v="5958"/>
          <ac:spMkLst>
            <pc:docMk/>
            <pc:sldMk cId="4126503807" sldId="280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6:54:56.095" v="4394" actId="20577"/>
          <ac:spMkLst>
            <pc:docMk/>
            <pc:sldMk cId="4126503807" sldId="280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2-01T17:17:42.238" v="5573" actId="1076"/>
          <ac:spMkLst>
            <pc:docMk/>
            <pc:sldMk cId="4126503807" sldId="280"/>
            <ac:spMk id="31" creationId="{8CE03DCA-2B0E-4F4C-8C9C-1DFD34D1E287}"/>
          </ac:spMkLst>
        </pc:spChg>
        <pc:spChg chg="add del">
          <ac:chgData name="정 강훈" userId="17daa8c94ab091b5" providerId="LiveId" clId="{5BA98084-F592-4C67-A7A9-257327A22AA4}" dt="2020-11-23T12:31:31.778" v="1751" actId="22"/>
          <ac:spMkLst>
            <pc:docMk/>
            <pc:sldMk cId="4126503807" sldId="280"/>
            <ac:spMk id="33" creationId="{1EE971EE-41B4-446F-A149-7664EED6F848}"/>
          </ac:spMkLst>
        </pc:spChg>
        <pc:spChg chg="add mod">
          <ac:chgData name="정 강훈" userId="17daa8c94ab091b5" providerId="LiveId" clId="{5BA98084-F592-4C67-A7A9-257327A22AA4}" dt="2020-12-01T17:20:13.363" v="5648"/>
          <ac:spMkLst>
            <pc:docMk/>
            <pc:sldMk cId="4126503807" sldId="280"/>
            <ac:spMk id="33" creationId="{DCCEABE6-0B9C-4111-8E91-BBDA55A5A257}"/>
          </ac:spMkLst>
        </pc:spChg>
        <pc:spChg chg="add mod">
          <ac:chgData name="정 강훈" userId="17daa8c94ab091b5" providerId="LiveId" clId="{5BA98084-F592-4C67-A7A9-257327A22AA4}" dt="2020-12-01T17:30:37.442" v="5825"/>
          <ac:spMkLst>
            <pc:docMk/>
            <pc:sldMk cId="4126503807" sldId="280"/>
            <ac:spMk id="34" creationId="{DFEE9427-F663-4F38-9E4B-36E4579ACF3E}"/>
          </ac:spMkLst>
        </pc:spChg>
        <pc:cxnChg chg="mod">
          <ac:chgData name="정 강훈" userId="17daa8c94ab091b5" providerId="LiveId" clId="{5BA98084-F592-4C67-A7A9-257327A22AA4}" dt="2020-12-01T16:45:23.528" v="4299" actId="478"/>
          <ac:cxnSpMkLst>
            <pc:docMk/>
            <pc:sldMk cId="4126503807" sldId="280"/>
            <ac:cxnSpMk id="3" creationId="{B49CC8BF-4DAE-4447-A145-F59B0D355197}"/>
          </ac:cxnSpMkLst>
        </pc:cxnChg>
        <pc:cxnChg chg="add del mod">
          <ac:chgData name="정 강훈" userId="17daa8c94ab091b5" providerId="LiveId" clId="{5BA98084-F592-4C67-A7A9-257327A22AA4}" dt="2020-12-01T16:52:46.428" v="4374" actId="478"/>
          <ac:cxnSpMkLst>
            <pc:docMk/>
            <pc:sldMk cId="4126503807" sldId="280"/>
            <ac:cxnSpMk id="25" creationId="{E8A2E4CB-1222-42D0-A781-F3C878887950}"/>
          </ac:cxnSpMkLst>
        </pc:cxnChg>
        <pc:cxnChg chg="del mod">
          <ac:chgData name="정 강훈" userId="17daa8c94ab091b5" providerId="LiveId" clId="{5BA98084-F592-4C67-A7A9-257327A22AA4}" dt="2020-12-01T17:16:27.933" v="5547" actId="478"/>
          <ac:cxnSpMkLst>
            <pc:docMk/>
            <pc:sldMk cId="4126503807" sldId="280"/>
            <ac:cxnSpMk id="26" creationId="{75E03240-6C84-48F4-9D40-A7D58B8E4094}"/>
          </ac:cxnSpMkLst>
        </pc:cxnChg>
        <pc:cxnChg chg="del mod">
          <ac:chgData name="정 강훈" userId="17daa8c94ab091b5" providerId="LiveId" clId="{5BA98084-F592-4C67-A7A9-257327A22AA4}" dt="2020-12-01T17:15:50.060" v="5540" actId="478"/>
          <ac:cxnSpMkLst>
            <pc:docMk/>
            <pc:sldMk cId="4126503807" sldId="280"/>
            <ac:cxnSpMk id="27" creationId="{7F9554C3-8350-4305-B4E1-66A7D379F605}"/>
          </ac:cxnSpMkLst>
        </pc:cxnChg>
        <pc:cxnChg chg="del mod">
          <ac:chgData name="정 강훈" userId="17daa8c94ab091b5" providerId="LiveId" clId="{5BA98084-F592-4C67-A7A9-257327A22AA4}" dt="2020-12-01T17:15:42.397" v="5538" actId="478"/>
          <ac:cxnSpMkLst>
            <pc:docMk/>
            <pc:sldMk cId="4126503807" sldId="280"/>
            <ac:cxnSpMk id="28" creationId="{7059B150-807C-4E36-AD00-BE2DA5EA5E24}"/>
          </ac:cxnSpMkLst>
        </pc:cxnChg>
        <pc:cxnChg chg="del mod">
          <ac:chgData name="정 강훈" userId="17daa8c94ab091b5" providerId="LiveId" clId="{5BA98084-F592-4C67-A7A9-257327A22AA4}" dt="2020-12-01T17:16:25.456" v="5546" actId="478"/>
          <ac:cxnSpMkLst>
            <pc:docMk/>
            <pc:sldMk cId="4126503807" sldId="280"/>
            <ac:cxnSpMk id="29" creationId="{64E2AB5E-8B04-479D-9177-5D5C502110F0}"/>
          </ac:cxnSpMkLst>
        </pc:cxnChg>
        <pc:cxnChg chg="mod">
          <ac:chgData name="정 강훈" userId="17daa8c94ab091b5" providerId="LiveId" clId="{5BA98084-F592-4C67-A7A9-257327A22AA4}" dt="2020-12-01T17:17:33.073" v="5571" actId="1076"/>
          <ac:cxnSpMkLst>
            <pc:docMk/>
            <pc:sldMk cId="4126503807" sldId="280"/>
            <ac:cxnSpMk id="32" creationId="{359E636C-4E43-47C4-B67C-923A9AF94CB2}"/>
          </ac:cxnSpMkLst>
        </pc:cxnChg>
        <pc:cxnChg chg="add mod">
          <ac:chgData name="정 강훈" userId="17daa8c94ab091b5" providerId="LiveId" clId="{5BA98084-F592-4C67-A7A9-257327A22AA4}" dt="2020-12-01T17:16:48.999" v="5551" actId="1076"/>
          <ac:cxnSpMkLst>
            <pc:docMk/>
            <pc:sldMk cId="4126503807" sldId="280"/>
            <ac:cxnSpMk id="35" creationId="{E7396C04-3327-44D7-A9FE-A8D8F5562DF9}"/>
          </ac:cxnSpMkLst>
        </pc:cxnChg>
        <pc:cxnChg chg="add mod">
          <ac:chgData name="정 강훈" userId="17daa8c94ab091b5" providerId="LiveId" clId="{5BA98084-F592-4C67-A7A9-257327A22AA4}" dt="2020-12-01T17:17:24.595" v="5570" actId="1076"/>
          <ac:cxnSpMkLst>
            <pc:docMk/>
            <pc:sldMk cId="4126503807" sldId="280"/>
            <ac:cxnSpMk id="36" creationId="{C3249997-8F32-4C56-94CE-24EB849839AF}"/>
          </ac:cxnSpMkLst>
        </pc:cxnChg>
        <pc:cxnChg chg="add del mod">
          <ac:chgData name="정 강훈" userId="17daa8c94ab091b5" providerId="LiveId" clId="{5BA98084-F592-4C67-A7A9-257327A22AA4}" dt="2020-12-01T17:17:49.694" v="5575"/>
          <ac:cxnSpMkLst>
            <pc:docMk/>
            <pc:sldMk cId="4126503807" sldId="280"/>
            <ac:cxnSpMk id="37" creationId="{1B2F5E1B-5A5D-4931-9CA0-A0EA526D9EE6}"/>
          </ac:cxnSpMkLst>
        </pc:cxnChg>
      </pc:sldChg>
      <pc:sldChg chg="addSp delSp modSp add mod">
        <pc:chgData name="정 강훈" userId="17daa8c94ab091b5" providerId="LiveId" clId="{5BA98084-F592-4C67-A7A9-257327A22AA4}" dt="2020-11-23T13:01:11.369" v="4298" actId="20577"/>
        <pc:sldMkLst>
          <pc:docMk/>
          <pc:sldMk cId="2695738277" sldId="284"/>
        </pc:sldMkLst>
        <pc:spChg chg="add del mod">
          <ac:chgData name="정 강훈" userId="17daa8c94ab091b5" providerId="LiveId" clId="{5BA98084-F592-4C67-A7A9-257327A22AA4}" dt="2020-11-23T12:57:14.189" v="3755" actId="478"/>
          <ac:spMkLst>
            <pc:docMk/>
            <pc:sldMk cId="2695738277" sldId="284"/>
            <ac:spMk id="3" creationId="{7CED0492-6063-4F7A-9AFD-A6DD1A722E3F}"/>
          </ac:spMkLst>
        </pc:spChg>
        <pc:spChg chg="add mod">
          <ac:chgData name="정 강훈" userId="17daa8c94ab091b5" providerId="LiveId" clId="{5BA98084-F592-4C67-A7A9-257327A22AA4}" dt="2020-11-23T12:58:20.335" v="3912" actId="1076"/>
          <ac:spMkLst>
            <pc:docMk/>
            <pc:sldMk cId="2695738277" sldId="284"/>
            <ac:spMk id="20" creationId="{5889A9CF-0511-4A31-AFD1-2C5E46083926}"/>
          </ac:spMkLst>
        </pc:spChg>
        <pc:spChg chg="mod">
          <ac:chgData name="정 강훈" userId="17daa8c94ab091b5" providerId="LiveId" clId="{5BA98084-F592-4C67-A7A9-257327A22AA4}" dt="2020-11-23T13:01:11.369" v="4298" actId="20577"/>
          <ac:spMkLst>
            <pc:docMk/>
            <pc:sldMk cId="2695738277" sldId="284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1-23T12:52:12.339" v="3296"/>
          <ac:spMkLst>
            <pc:docMk/>
            <pc:sldMk cId="2695738277" sldId="284"/>
            <ac:spMk id="479" creationId="{00000000-0000-0000-0000-000000000000}"/>
          </ac:spMkLst>
        </pc:spChg>
        <pc:picChg chg="add mod">
          <ac:chgData name="정 강훈" userId="17daa8c94ab091b5" providerId="LiveId" clId="{5BA98084-F592-4C67-A7A9-257327A22AA4}" dt="2020-11-23T12:55:37.130" v="3726" actId="1076"/>
          <ac:picMkLst>
            <pc:docMk/>
            <pc:sldMk cId="2695738277" sldId="284"/>
            <ac:picMk id="2" creationId="{9384831D-5520-4412-8BF7-56C6AF1C9D6A}"/>
          </ac:picMkLst>
        </pc:picChg>
        <pc:picChg chg="add del">
          <ac:chgData name="정 강훈" userId="17daa8c94ab091b5" providerId="LiveId" clId="{5BA98084-F592-4C67-A7A9-257327A22AA4}" dt="2020-11-23T12:57:16.197" v="3757"/>
          <ac:picMkLst>
            <pc:docMk/>
            <pc:sldMk cId="2695738277" sldId="284"/>
            <ac:picMk id="4" creationId="{2B443AE7-7A8E-49D7-8CCA-5E2D9ABF2F47}"/>
          </ac:picMkLst>
        </pc:picChg>
      </pc:sldChg>
      <pc:sldChg chg="del modTransition">
        <pc:chgData name="정 강훈" userId="17daa8c94ab091b5" providerId="LiveId" clId="{5BA98084-F592-4C67-A7A9-257327A22AA4}" dt="2020-12-01T16:53:07.785" v="4376" actId="47"/>
        <pc:sldMkLst>
          <pc:docMk/>
          <pc:sldMk cId="3957370737" sldId="288"/>
        </pc:sldMkLst>
      </pc:sldChg>
      <pc:sldChg chg="delSp modSp add del mod modTransition">
        <pc:chgData name="정 강훈" userId="17daa8c94ab091b5" providerId="LiveId" clId="{5BA98084-F592-4C67-A7A9-257327A22AA4}" dt="2020-12-01T17:18:07.423" v="5578" actId="47"/>
        <pc:sldMkLst>
          <pc:docMk/>
          <pc:sldMk cId="859005839" sldId="291"/>
        </pc:sldMkLst>
        <pc:spChg chg="mod">
          <ac:chgData name="정 강훈" userId="17daa8c94ab091b5" providerId="LiveId" clId="{5BA98084-F592-4C67-A7A9-257327A22AA4}" dt="2020-12-01T16:51:28.730" v="4368" actId="207"/>
          <ac:spMkLst>
            <pc:docMk/>
            <pc:sldMk cId="859005839" sldId="291"/>
            <ac:spMk id="2" creationId="{B8F51B02-6A92-4383-B4C6-3DCEC8EE1150}"/>
          </ac:spMkLst>
        </pc:spChg>
        <pc:spChg chg="mod">
          <ac:chgData name="정 강훈" userId="17daa8c94ab091b5" providerId="LiveId" clId="{5BA98084-F592-4C67-A7A9-257327A22AA4}" dt="2020-12-01T16:52:32.703" v="4371" actId="207"/>
          <ac:spMkLst>
            <pc:docMk/>
            <pc:sldMk cId="859005839" sldId="291"/>
            <ac:spMk id="19" creationId="{8114A5A4-65E7-40FC-B37C-2F2D9574A26B}"/>
          </ac:spMkLst>
        </pc:spChg>
        <pc:spChg chg="del">
          <ac:chgData name="정 강훈" userId="17daa8c94ab091b5" providerId="LiveId" clId="{5BA98084-F592-4C67-A7A9-257327A22AA4}" dt="2020-12-01T17:15:23.531" v="5532" actId="478"/>
          <ac:spMkLst>
            <pc:docMk/>
            <pc:sldMk cId="859005839" sldId="291"/>
            <ac:spMk id="20" creationId="{962C82A6-40CC-4EC0-B143-62F92F29907C}"/>
          </ac:spMkLst>
        </pc:spChg>
        <pc:spChg chg="mod">
          <ac:chgData name="정 강훈" userId="17daa8c94ab091b5" providerId="LiveId" clId="{5BA98084-F592-4C67-A7A9-257327A22AA4}" dt="2020-12-01T16:55:04.909" v="4397" actId="20577"/>
          <ac:spMkLst>
            <pc:docMk/>
            <pc:sldMk cId="859005839" sldId="291"/>
            <ac:spMk id="24" creationId="{CBA9B8CA-12F3-4193-BC1E-D6E892E3CE78}"/>
          </ac:spMkLst>
        </pc:spChg>
        <pc:cxnChg chg="mod">
          <ac:chgData name="정 강훈" userId="17daa8c94ab091b5" providerId="LiveId" clId="{5BA98084-F592-4C67-A7A9-257327A22AA4}" dt="2020-12-01T17:15:23.531" v="5532" actId="478"/>
          <ac:cxnSpMkLst>
            <pc:docMk/>
            <pc:sldMk cId="859005839" sldId="291"/>
            <ac:cxnSpMk id="26" creationId="{75E03240-6C84-48F4-9D40-A7D58B8E4094}"/>
          </ac:cxnSpMkLst>
        </pc:cxnChg>
        <pc:cxnChg chg="del mod">
          <ac:chgData name="정 강훈" userId="17daa8c94ab091b5" providerId="LiveId" clId="{5BA98084-F592-4C67-A7A9-257327A22AA4}" dt="2020-12-01T17:15:27.996" v="5533" actId="478"/>
          <ac:cxnSpMkLst>
            <pc:docMk/>
            <pc:sldMk cId="859005839" sldId="291"/>
            <ac:cxnSpMk id="27" creationId="{7F9554C3-8350-4305-B4E1-66A7D379F605}"/>
          </ac:cxnSpMkLst>
        </pc:cxnChg>
        <pc:cxnChg chg="del mod">
          <ac:chgData name="정 강훈" userId="17daa8c94ab091b5" providerId="LiveId" clId="{5BA98084-F592-4C67-A7A9-257327A22AA4}" dt="2020-12-01T17:15:30.403" v="5534" actId="478"/>
          <ac:cxnSpMkLst>
            <pc:docMk/>
            <pc:sldMk cId="859005839" sldId="291"/>
            <ac:cxnSpMk id="28" creationId="{7059B150-807C-4E36-AD00-BE2DA5EA5E24}"/>
          </ac:cxnSpMkLst>
        </pc:cxnChg>
      </pc:sldChg>
      <pc:sldChg chg="addSp delSp modSp add mod">
        <pc:chgData name="정 강훈" userId="17daa8c94ab091b5" providerId="LiveId" clId="{5BA98084-F592-4C67-A7A9-257327A22AA4}" dt="2020-12-01T17:24:32.676" v="5804" actId="20577"/>
        <pc:sldMkLst>
          <pc:docMk/>
          <pc:sldMk cId="1443545054" sldId="294"/>
        </pc:sldMkLst>
        <pc:spChg chg="mod">
          <ac:chgData name="정 강훈" userId="17daa8c94ab091b5" providerId="LiveId" clId="{5BA98084-F592-4C67-A7A9-257327A22AA4}" dt="2020-12-01T17:24:32.676" v="5804" actId="20577"/>
          <ac:spMkLst>
            <pc:docMk/>
            <pc:sldMk cId="1443545054" sldId="294"/>
            <ac:spMk id="53" creationId="{CBA55215-8CBC-41E2-8CF8-078BFE36DDE5}"/>
          </ac:spMkLst>
        </pc:spChg>
        <pc:spChg chg="del mod">
          <ac:chgData name="정 강훈" userId="17daa8c94ab091b5" providerId="LiveId" clId="{5BA98084-F592-4C67-A7A9-257327A22AA4}" dt="2020-12-01T17:04:14.425" v="5286" actId="478"/>
          <ac:spMkLst>
            <pc:docMk/>
            <pc:sldMk cId="1443545054" sldId="294"/>
            <ac:spMk id="54" creationId="{BC1FA5B2-D067-4F41-B7EC-2FEA69B73F4E}"/>
          </ac:spMkLst>
        </pc:spChg>
        <pc:picChg chg="add mod">
          <ac:chgData name="정 강훈" userId="17daa8c94ab091b5" providerId="LiveId" clId="{5BA98084-F592-4C67-A7A9-257327A22AA4}" dt="2020-12-01T17:03:57.818" v="5282" actId="1076"/>
          <ac:picMkLst>
            <pc:docMk/>
            <pc:sldMk cId="1443545054" sldId="294"/>
            <ac:picMk id="2" creationId="{8C2C20D6-DFA9-4BEA-B81F-BA4E9DE67F12}"/>
          </ac:picMkLst>
        </pc:picChg>
      </pc:sldChg>
      <pc:sldChg chg="modSp add mod">
        <pc:chgData name="정 강훈" userId="17daa8c94ab091b5" providerId="LiveId" clId="{5BA98084-F592-4C67-A7A9-257327A22AA4}" dt="2020-12-01T17:31:10.643" v="5936"/>
        <pc:sldMkLst>
          <pc:docMk/>
          <pc:sldMk cId="3382681223" sldId="302"/>
        </pc:sldMkLst>
        <pc:spChg chg="mod">
          <ac:chgData name="정 강훈" userId="17daa8c94ab091b5" providerId="LiveId" clId="{5BA98084-F592-4C67-A7A9-257327A22AA4}" dt="2020-12-01T17:18:48.677" v="5581" actId="207"/>
          <ac:spMkLst>
            <pc:docMk/>
            <pc:sldMk cId="3382681223" sldId="302"/>
            <ac:spMk id="2" creationId="{B8F51B02-6A92-4383-B4C6-3DCEC8EE1150}"/>
          </ac:spMkLst>
        </pc:spChg>
        <pc:spChg chg="mod">
          <ac:chgData name="정 강훈" userId="17daa8c94ab091b5" providerId="LiveId" clId="{5BA98084-F592-4C67-A7A9-257327A22AA4}" dt="2020-12-01T17:18:41.786" v="5580" actId="207"/>
          <ac:spMkLst>
            <pc:docMk/>
            <pc:sldMk cId="3382681223" sldId="302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2-01T17:31:10.643" v="5936"/>
          <ac:spMkLst>
            <pc:docMk/>
            <pc:sldMk cId="3382681223" sldId="302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7:18:03.713" v="5577"/>
          <ac:spMkLst>
            <pc:docMk/>
            <pc:sldMk cId="3382681223" sldId="302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2-01T17:20:03.762" v="5631"/>
          <ac:spMkLst>
            <pc:docMk/>
            <pc:sldMk cId="3382681223" sldId="302"/>
            <ac:spMk id="33" creationId="{DCCEABE6-0B9C-4111-8E91-BBDA55A5A257}"/>
          </ac:spMkLst>
        </pc:spChg>
        <pc:spChg chg="mod">
          <ac:chgData name="정 강훈" userId="17daa8c94ab091b5" providerId="LiveId" clId="{5BA98084-F592-4C67-A7A9-257327A22AA4}" dt="2020-12-01T17:30:44.800" v="5846"/>
          <ac:spMkLst>
            <pc:docMk/>
            <pc:sldMk cId="3382681223" sldId="302"/>
            <ac:spMk id="34" creationId="{DFEE9427-F663-4F38-9E4B-36E4579ACF3E}"/>
          </ac:spMkLst>
        </pc:spChg>
      </pc:sldChg>
      <pc:sldChg chg="modSp add mod">
        <pc:chgData name="정 강훈" userId="17daa8c94ab091b5" providerId="LiveId" clId="{5BA98084-F592-4C67-A7A9-257327A22AA4}" dt="2020-12-01T17:31:04.899" v="5914"/>
        <pc:sldMkLst>
          <pc:docMk/>
          <pc:sldMk cId="684900630" sldId="303"/>
        </pc:sldMkLst>
        <pc:spChg chg="mod">
          <ac:chgData name="정 강훈" userId="17daa8c94ab091b5" providerId="LiveId" clId="{5BA98084-F592-4C67-A7A9-257327A22AA4}" dt="2020-12-01T17:20:32.124" v="5650" actId="207"/>
          <ac:spMkLst>
            <pc:docMk/>
            <pc:sldMk cId="684900630" sldId="303"/>
            <ac:spMk id="19" creationId="{8114A5A4-65E7-40FC-B37C-2F2D9574A26B}"/>
          </ac:spMkLst>
        </pc:spChg>
        <pc:spChg chg="mod">
          <ac:chgData name="정 강훈" userId="17daa8c94ab091b5" providerId="LiveId" clId="{5BA98084-F592-4C67-A7A9-257327A22AA4}" dt="2020-12-01T17:31:04.899" v="5914"/>
          <ac:spMkLst>
            <pc:docMk/>
            <pc:sldMk cId="684900630" sldId="303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7:21:37.670" v="5743" actId="20577"/>
          <ac:spMkLst>
            <pc:docMk/>
            <pc:sldMk cId="684900630" sldId="303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2-01T17:20:26.999" v="5649" actId="207"/>
          <ac:spMkLst>
            <pc:docMk/>
            <pc:sldMk cId="684900630" sldId="303"/>
            <ac:spMk id="33" creationId="{DCCEABE6-0B9C-4111-8E91-BBDA55A5A257}"/>
          </ac:spMkLst>
        </pc:spChg>
        <pc:spChg chg="mod">
          <ac:chgData name="정 강훈" userId="17daa8c94ab091b5" providerId="LiveId" clId="{5BA98084-F592-4C67-A7A9-257327A22AA4}" dt="2020-12-01T17:30:59.360" v="5889"/>
          <ac:spMkLst>
            <pc:docMk/>
            <pc:sldMk cId="684900630" sldId="303"/>
            <ac:spMk id="34" creationId="{DFEE9427-F663-4F38-9E4B-36E4579ACF3E}"/>
          </ac:spMkLst>
        </pc:spChg>
      </pc:sldChg>
      <pc:sldChg chg="modSp add mod">
        <pc:chgData name="정 강훈" userId="17daa8c94ab091b5" providerId="LiveId" clId="{5BA98084-F592-4C67-A7A9-257327A22AA4}" dt="2020-12-01T17:30:52.135" v="5868"/>
        <pc:sldMkLst>
          <pc:docMk/>
          <pc:sldMk cId="3479584938" sldId="304"/>
        </pc:sldMkLst>
        <pc:spChg chg="mod">
          <ac:chgData name="정 강훈" userId="17daa8c94ab091b5" providerId="LiveId" clId="{5BA98084-F592-4C67-A7A9-257327A22AA4}" dt="2020-12-01T17:30:52.135" v="5868"/>
          <ac:spMkLst>
            <pc:docMk/>
            <pc:sldMk cId="3479584938" sldId="304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7:22:22.279" v="5748" actId="207"/>
          <ac:spMkLst>
            <pc:docMk/>
            <pc:sldMk cId="3479584938" sldId="304"/>
            <ac:spMk id="33" creationId="{DCCEABE6-0B9C-4111-8E91-BBDA55A5A257}"/>
          </ac:spMkLst>
        </pc:spChg>
        <pc:spChg chg="mod">
          <ac:chgData name="정 강훈" userId="17daa8c94ab091b5" providerId="LiveId" clId="{5BA98084-F592-4C67-A7A9-257327A22AA4}" dt="2020-12-01T17:22:15.963" v="5747" actId="207"/>
          <ac:spMkLst>
            <pc:docMk/>
            <pc:sldMk cId="3479584938" sldId="304"/>
            <ac:spMk id="34" creationId="{DFEE9427-F663-4F38-9E4B-36E4579ACF3E}"/>
          </ac:spMkLst>
        </pc:spChg>
      </pc:sldChg>
      <pc:sldChg chg="modSp add mod">
        <pc:chgData name="정 강훈" userId="17daa8c94ab091b5" providerId="LiveId" clId="{5BA98084-F592-4C67-A7A9-257327A22AA4}" dt="2020-12-01T17:23:21.459" v="5781" actId="6549"/>
        <pc:sldMkLst>
          <pc:docMk/>
          <pc:sldMk cId="2399406174" sldId="305"/>
        </pc:sldMkLst>
        <pc:spChg chg="mod">
          <ac:chgData name="정 강훈" userId="17daa8c94ab091b5" providerId="LiveId" clId="{5BA98084-F592-4C67-A7A9-257327A22AA4}" dt="2020-12-01T17:23:21.459" v="5781" actId="6549"/>
          <ac:spMkLst>
            <pc:docMk/>
            <pc:sldMk cId="2399406174" sldId="305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7:22:33.161" v="5749" actId="207"/>
          <ac:spMkLst>
            <pc:docMk/>
            <pc:sldMk cId="2399406174" sldId="305"/>
            <ac:spMk id="33" creationId="{DCCEABE6-0B9C-4111-8E91-BBDA55A5A257}"/>
          </ac:spMkLst>
        </pc:spChg>
      </pc:sldChg>
      <pc:sldChg chg="modSp add mod">
        <pc:chgData name="정 강훈" userId="17daa8c94ab091b5" providerId="LiveId" clId="{5BA98084-F592-4C67-A7A9-257327A22AA4}" dt="2020-12-01T17:31:31.800" v="6001"/>
        <pc:sldMkLst>
          <pc:docMk/>
          <pc:sldMk cId="520271807" sldId="306"/>
        </pc:sldMkLst>
        <pc:spChg chg="mod">
          <ac:chgData name="정 강훈" userId="17daa8c94ab091b5" providerId="LiveId" clId="{5BA98084-F592-4C67-A7A9-257327A22AA4}" dt="2020-12-01T17:31:31.800" v="6001"/>
          <ac:spMkLst>
            <pc:docMk/>
            <pc:sldMk cId="520271807" sldId="306"/>
            <ac:spMk id="22" creationId="{937D4C5D-700E-436F-8DB9-BB9D8E6A7CC4}"/>
          </ac:spMkLst>
        </pc:spChg>
        <pc:spChg chg="mod">
          <ac:chgData name="정 강훈" userId="17daa8c94ab091b5" providerId="LiveId" clId="{5BA98084-F592-4C67-A7A9-257327A22AA4}" dt="2020-12-01T17:23:12.641" v="5779"/>
          <ac:spMkLst>
            <pc:docMk/>
            <pc:sldMk cId="520271807" sldId="306"/>
            <ac:spMk id="24" creationId="{CBA9B8CA-12F3-4193-BC1E-D6E892E3CE78}"/>
          </ac:spMkLst>
        </pc:spChg>
        <pc:spChg chg="mod">
          <ac:chgData name="정 강훈" userId="17daa8c94ab091b5" providerId="LiveId" clId="{5BA98084-F592-4C67-A7A9-257327A22AA4}" dt="2020-12-01T17:22:52.473" v="5752" actId="207"/>
          <ac:spMkLst>
            <pc:docMk/>
            <pc:sldMk cId="520271807" sldId="306"/>
            <ac:spMk id="31" creationId="{8CE03DCA-2B0E-4F4C-8C9C-1DFD34D1E287}"/>
          </ac:spMkLst>
        </pc:spChg>
        <pc:spChg chg="mod">
          <ac:chgData name="정 강훈" userId="17daa8c94ab091b5" providerId="LiveId" clId="{5BA98084-F592-4C67-A7A9-257327A22AA4}" dt="2020-12-01T17:22:46.915" v="5751" actId="207"/>
          <ac:spMkLst>
            <pc:docMk/>
            <pc:sldMk cId="520271807" sldId="306"/>
            <ac:spMk id="33" creationId="{DCCEABE6-0B9C-4111-8E91-BBDA55A5A257}"/>
          </ac:spMkLst>
        </pc:spChg>
        <pc:spChg chg="mod">
          <ac:chgData name="정 강훈" userId="17daa8c94ab091b5" providerId="LiveId" clId="{5BA98084-F592-4C67-A7A9-257327A22AA4}" dt="2020-12-01T17:31:26.482" v="5979"/>
          <ac:spMkLst>
            <pc:docMk/>
            <pc:sldMk cId="520271807" sldId="306"/>
            <ac:spMk id="34" creationId="{DFEE9427-F663-4F38-9E4B-36E4579ACF3E}"/>
          </ac:spMkLst>
        </pc:spChg>
      </pc:sldChg>
      <pc:sldChg chg="addSp modSp mod">
        <pc:chgData name="정 강훈" userId="17daa8c94ab091b5" providerId="LiveId" clId="{5BA98084-F592-4C67-A7A9-257327A22AA4}" dt="2020-12-01T18:07:04.544" v="6032" actId="20577"/>
        <pc:sldMkLst>
          <pc:docMk/>
          <pc:sldMk cId="4215025614" sldId="324"/>
        </pc:sldMkLst>
        <pc:spChg chg="mod">
          <ac:chgData name="정 강훈" userId="17daa8c94ab091b5" providerId="LiveId" clId="{5BA98084-F592-4C67-A7A9-257327A22AA4}" dt="2020-12-01T18:01:05.935" v="6015" actId="1076"/>
          <ac:spMkLst>
            <pc:docMk/>
            <pc:sldMk cId="4215025614" sldId="324"/>
            <ac:spMk id="5" creationId="{D6F60D3E-2C59-464D-B056-FA6B8FEE8D7C}"/>
          </ac:spMkLst>
        </pc:spChg>
        <pc:spChg chg="mod">
          <ac:chgData name="정 강훈" userId="17daa8c94ab091b5" providerId="LiveId" clId="{5BA98084-F592-4C67-A7A9-257327A22AA4}" dt="2020-12-01T18:01:18.960" v="6019" actId="1076"/>
          <ac:spMkLst>
            <pc:docMk/>
            <pc:sldMk cId="4215025614" sldId="324"/>
            <ac:spMk id="6" creationId="{054ECA22-4C72-4E80-BCE7-E63DF755F68F}"/>
          </ac:spMkLst>
        </pc:spChg>
        <pc:spChg chg="mod">
          <ac:chgData name="정 강훈" userId="17daa8c94ab091b5" providerId="LiveId" clId="{5BA98084-F592-4C67-A7A9-257327A22AA4}" dt="2020-12-01T18:07:04.544" v="6032" actId="20577"/>
          <ac:spMkLst>
            <pc:docMk/>
            <pc:sldMk cId="4215025614" sldId="324"/>
            <ac:spMk id="7" creationId="{60AA7C1B-56C7-4E5D-A32D-5B41A8DF1F9E}"/>
          </ac:spMkLst>
        </pc:spChg>
        <pc:spChg chg="add mod">
          <ac:chgData name="정 강훈" userId="17daa8c94ab091b5" providerId="LiveId" clId="{5BA98084-F592-4C67-A7A9-257327A22AA4}" dt="2020-12-01T17:59:18.614" v="6003" actId="1076"/>
          <ac:spMkLst>
            <pc:docMk/>
            <pc:sldMk cId="4215025614" sldId="324"/>
            <ac:spMk id="20" creationId="{D5962622-A432-47EC-946C-7D1B83251AFC}"/>
          </ac:spMkLst>
        </pc:spChg>
        <pc:spChg chg="add mod">
          <ac:chgData name="정 강훈" userId="17daa8c94ab091b5" providerId="LiveId" clId="{5BA98084-F592-4C67-A7A9-257327A22AA4}" dt="2020-12-01T17:59:32.194" v="6005" actId="1076"/>
          <ac:spMkLst>
            <pc:docMk/>
            <pc:sldMk cId="4215025614" sldId="324"/>
            <ac:spMk id="22" creationId="{5D7E1E8E-547C-4F32-8397-FB0079A620FC}"/>
          </ac:spMkLst>
        </pc:spChg>
        <pc:spChg chg="add mod">
          <ac:chgData name="정 강훈" userId="17daa8c94ab091b5" providerId="LiveId" clId="{5BA98084-F592-4C67-A7A9-257327A22AA4}" dt="2020-12-01T18:00:51.468" v="6011" actId="1076"/>
          <ac:spMkLst>
            <pc:docMk/>
            <pc:sldMk cId="4215025614" sldId="324"/>
            <ac:spMk id="25" creationId="{71A68B0B-1979-4EF2-B994-1E385AF9EA90}"/>
          </ac:spMkLst>
        </pc:spChg>
        <pc:spChg chg="add mod">
          <ac:chgData name="정 강훈" userId="17daa8c94ab091b5" providerId="LiveId" clId="{5BA98084-F592-4C67-A7A9-257327A22AA4}" dt="2020-12-01T18:00:53.642" v="6012"/>
          <ac:spMkLst>
            <pc:docMk/>
            <pc:sldMk cId="4215025614" sldId="324"/>
            <ac:spMk id="28" creationId="{D6F60D3E-2C59-464D-B056-FA6B8FEE8D7C}"/>
          </ac:spMkLst>
        </pc:spChg>
        <pc:spChg chg="add mod">
          <ac:chgData name="정 강훈" userId="17daa8c94ab091b5" providerId="LiveId" clId="{5BA98084-F592-4C67-A7A9-257327A22AA4}" dt="2020-12-01T18:01:08.145" v="6016"/>
          <ac:spMkLst>
            <pc:docMk/>
            <pc:sldMk cId="4215025614" sldId="324"/>
            <ac:spMk id="30" creationId="{054ECA22-4C72-4E80-BCE7-E63DF755F68F}"/>
          </ac:spMkLst>
        </pc:spChg>
        <pc:spChg chg="add mod">
          <ac:chgData name="정 강훈" userId="17daa8c94ab091b5" providerId="LiveId" clId="{5BA98084-F592-4C67-A7A9-257327A22AA4}" dt="2020-12-01T18:01:32.652" v="6021" actId="1076"/>
          <ac:spMkLst>
            <pc:docMk/>
            <pc:sldMk cId="4215025614" sldId="324"/>
            <ac:spMk id="32" creationId="{297F5A24-ED29-4830-9805-C084600E50D5}"/>
          </ac:spMkLst>
        </pc:spChg>
        <pc:spChg chg="add mod">
          <ac:chgData name="정 강훈" userId="17daa8c94ab091b5" providerId="LiveId" clId="{5BA98084-F592-4C67-A7A9-257327A22AA4}" dt="2020-12-01T18:02:19.636" v="6023" actId="1076"/>
          <ac:spMkLst>
            <pc:docMk/>
            <pc:sldMk cId="4215025614" sldId="324"/>
            <ac:spMk id="35" creationId="{898B4F1A-0860-4BF2-BE00-8E9A67CD846C}"/>
          </ac:spMkLst>
        </pc:spChg>
        <pc:spChg chg="add mod">
          <ac:chgData name="정 강훈" userId="17daa8c94ab091b5" providerId="LiveId" clId="{5BA98084-F592-4C67-A7A9-257327A22AA4}" dt="2020-12-01T18:02:28.833" v="6025" actId="1076"/>
          <ac:spMkLst>
            <pc:docMk/>
            <pc:sldMk cId="4215025614" sldId="324"/>
            <ac:spMk id="36" creationId="{6818D133-BAD4-4479-97D0-0DD831827781}"/>
          </ac:spMkLst>
        </pc:spChg>
        <pc:picChg chg="mod">
          <ac:chgData name="정 강훈" userId="17daa8c94ab091b5" providerId="LiveId" clId="{5BA98084-F592-4C67-A7A9-257327A22AA4}" dt="2020-12-01T18:01:12.324" v="6018" actId="1076"/>
          <ac:picMkLst>
            <pc:docMk/>
            <pc:sldMk cId="4215025614" sldId="324"/>
            <ac:picMk id="4" creationId="{6BF61BBD-E297-44C8-B84F-936EE7836FF5}"/>
          </ac:picMkLst>
        </pc:picChg>
      </pc:sldChg>
    </pc:docChg>
  </pc:docChgLst>
  <pc:docChgLst>
    <pc:chgData name="게스트 사용자" providerId="Windows Live" clId="Web-{BB8C9A70-7097-4DA8-BAAF-54DC021A4B7C}"/>
    <pc:docChg chg="modSld">
      <pc:chgData name="게스트 사용자" userId="" providerId="Windows Live" clId="Web-{BB8C9A70-7097-4DA8-BAAF-54DC021A4B7C}" dt="2020-11-23T13:48:29.722" v="12" actId="20577"/>
      <pc:docMkLst>
        <pc:docMk/>
      </pc:docMkLst>
      <pc:sldChg chg="modSp">
        <pc:chgData name="게스트 사용자" userId="" providerId="Windows Live" clId="Web-{BB8C9A70-7097-4DA8-BAAF-54DC021A4B7C}" dt="2020-11-23T13:48:29.722" v="12" actId="20577"/>
        <pc:sldMkLst>
          <pc:docMk/>
          <pc:sldMk cId="2776661172" sldId="274"/>
        </pc:sldMkLst>
        <pc:spChg chg="mod">
          <ac:chgData name="게스트 사용자" userId="" providerId="Windows Live" clId="Web-{BB8C9A70-7097-4DA8-BAAF-54DC021A4B7C}" dt="2020-11-23T13:48:29.722" v="12" actId="20577"/>
          <ac:spMkLst>
            <pc:docMk/>
            <pc:sldMk cId="2776661172" sldId="274"/>
            <ac:spMk id="24" creationId="{CBA9B8CA-12F3-4193-BC1E-D6E892E3CE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097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37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05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6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7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369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271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42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47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97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1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584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62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973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150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254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973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523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24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812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171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709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332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288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6092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750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42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721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26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10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49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29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62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65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73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28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958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79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4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65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5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2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84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22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7" r:id="rId2"/>
    <p:sldLayoutId id="2147483668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435;p25">
            <a:extLst>
              <a:ext uri="{FF2B5EF4-FFF2-40B4-BE49-F238E27FC236}">
                <a16:creationId xmlns:a16="http://schemas.microsoft.com/office/drawing/2014/main" id="{BC1FA5B2-D067-4F41-B7EC-2FEA69B73F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61641" y="751888"/>
            <a:ext cx="60207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err="1">
                <a:latin typeface="+mj-ea"/>
                <a:ea typeface="+mj-ea"/>
              </a:rPr>
              <a:t>빅데이터분석및실험</a:t>
            </a:r>
            <a:br>
              <a:rPr lang="en-US" altLang="ko-KR" sz="4800" b="1">
                <a:latin typeface="+mj-ea"/>
                <a:ea typeface="+mj-ea"/>
              </a:rPr>
            </a:br>
            <a:r>
              <a:rPr lang="ko-KR" altLang="en-US" sz="3600" b="1" err="1">
                <a:latin typeface="+mj-ea"/>
                <a:ea typeface="+mj-ea"/>
              </a:rPr>
              <a:t>텀프로젝트</a:t>
            </a:r>
            <a:endParaRPr sz="4800" b="1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F44F9E-3357-42E1-A371-348396A3B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2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추천 게임 출력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상관 계수 비교를 통해 나온 게임들 중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가지의 게임 출력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가지 게임을 다 가진 사람들의 게임 목록에서 사용자 태그 정보를 추출하여 상위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20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개를 뽑아 추천된 게임의 태그와 비교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스팀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(Steam):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세계 최대 규모의 전자 게임 소프트웨어 유통망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필요 데이터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게임 정보 데이터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최우선순위 게임 구독자들의 다른 게임 목록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B9B90-14B0-4ACC-AB53-20515FC30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29" y="2401898"/>
            <a:ext cx="5075941" cy="22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0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스팀 상점 페이지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(https://store.steampowered.com/search/?term=)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URL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에 필요한 정보를 추가하여 반복하여 게임 정보 데이터 추출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4E5A6-1BE8-4D37-B8B9-BE23619D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198" y="1861923"/>
            <a:ext cx="3519603" cy="2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데이터 추출 방법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게임 이름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&amp; URL)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상점 페이지 목록에서 추출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F4A6D-F908-467F-9693-DF19293B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19" y="2161951"/>
            <a:ext cx="5087761" cy="229650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A8A193-DB41-4DA9-B071-14123A9F9F71}"/>
              </a:ext>
            </a:extLst>
          </p:cNvPr>
          <p:cNvSpPr/>
          <p:nvPr/>
        </p:nvSpPr>
        <p:spPr>
          <a:xfrm>
            <a:off x="2973036" y="2192563"/>
            <a:ext cx="1435608" cy="1097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3DF9FE-3C17-4AAC-9B78-B7EBEDAAA26F}"/>
              </a:ext>
            </a:extLst>
          </p:cNvPr>
          <p:cNvSpPr/>
          <p:nvPr/>
        </p:nvSpPr>
        <p:spPr>
          <a:xfrm>
            <a:off x="2973036" y="2583847"/>
            <a:ext cx="1435608" cy="1097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275E1-4A6C-4508-A40F-B9834BB8FA87}"/>
              </a:ext>
            </a:extLst>
          </p:cNvPr>
          <p:cNvSpPr txBox="1"/>
          <p:nvPr/>
        </p:nvSpPr>
        <p:spPr>
          <a:xfrm>
            <a:off x="5195025" y="1568196"/>
            <a:ext cx="1041184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게임 제목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20A195-D85E-4C59-B3D8-85036191C1B7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712643" y="1875973"/>
            <a:ext cx="2002974" cy="3165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C8595B-660B-4814-82A0-90AC89620EBB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 flipH="1">
            <a:off x="3690840" y="1875973"/>
            <a:ext cx="2024777" cy="70787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7514BB7-78F6-4C6E-86F6-C642B29E1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66" y="3017113"/>
            <a:ext cx="3077004" cy="3715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8F84F66-6029-46BF-B944-522A4328D7ED}"/>
              </a:ext>
            </a:extLst>
          </p:cNvPr>
          <p:cNvSpPr txBox="1"/>
          <p:nvPr/>
        </p:nvSpPr>
        <p:spPr>
          <a:xfrm>
            <a:off x="6433421" y="1566002"/>
            <a:ext cx="1041184" cy="307777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게임 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URL</a:t>
            </a:r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B30709-AC10-4AE1-B281-B484BB4404A4}"/>
              </a:ext>
            </a:extLst>
          </p:cNvPr>
          <p:cNvCxnSpPr>
            <a:endCxn id="15" idx="0"/>
          </p:cNvCxnSpPr>
          <p:nvPr/>
        </p:nvCxnSpPr>
        <p:spPr>
          <a:xfrm flipH="1">
            <a:off x="6789168" y="1889146"/>
            <a:ext cx="121392" cy="112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6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데이터 추출 방법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게임 각각의 소개 페이지에 접근하여 정보 추출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</a:t>
            </a:r>
            <a:r>
              <a:rPr kumimoji="0" lang="en-US" altLang="ko-KR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BeautifulSoup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)</a:t>
            </a:r>
          </a:p>
          <a:p>
            <a:pPr lvl="1"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BeautifulSoup</a:t>
            </a: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으로 열었을 때 특정 태그가 없을 경우 </a:t>
            </a: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Selenium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DDCBC-76D5-4B71-8A76-65B4339C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5" y="1826746"/>
            <a:ext cx="4454833" cy="2220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D7215A-3E30-432C-9172-A4F672DE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077" y="1881596"/>
            <a:ext cx="1433828" cy="28538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50AA7C-27E3-4F58-8AA2-A498B80E38A2}"/>
              </a:ext>
            </a:extLst>
          </p:cNvPr>
          <p:cNvSpPr/>
          <p:nvPr/>
        </p:nvSpPr>
        <p:spPr>
          <a:xfrm>
            <a:off x="3589020" y="3698748"/>
            <a:ext cx="1435608" cy="2331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EFF2A7-A54B-4EEF-A871-BA358F15BB81}"/>
              </a:ext>
            </a:extLst>
          </p:cNvPr>
          <p:cNvSpPr/>
          <p:nvPr/>
        </p:nvSpPr>
        <p:spPr>
          <a:xfrm>
            <a:off x="3589020" y="3465576"/>
            <a:ext cx="1435608" cy="2331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ED1C41-E15C-4984-B295-97EB91880681}"/>
              </a:ext>
            </a:extLst>
          </p:cNvPr>
          <p:cNvSpPr/>
          <p:nvPr/>
        </p:nvSpPr>
        <p:spPr>
          <a:xfrm>
            <a:off x="3589020" y="3355848"/>
            <a:ext cx="1435608" cy="1097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2F810-B45A-4C92-8537-F2FFD65E5DE7}"/>
              </a:ext>
            </a:extLst>
          </p:cNvPr>
          <p:cNvSpPr/>
          <p:nvPr/>
        </p:nvSpPr>
        <p:spPr>
          <a:xfrm>
            <a:off x="3589020" y="3243072"/>
            <a:ext cx="1435608" cy="1097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719842-4D96-4E3C-892B-FF857CA00398}"/>
              </a:ext>
            </a:extLst>
          </p:cNvPr>
          <p:cNvSpPr/>
          <p:nvPr/>
        </p:nvSpPr>
        <p:spPr>
          <a:xfrm>
            <a:off x="7024297" y="2043805"/>
            <a:ext cx="1435608" cy="1097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C9EF3F-810C-48A5-88A1-4B4C6B0EBF34}"/>
              </a:ext>
            </a:extLst>
          </p:cNvPr>
          <p:cNvSpPr/>
          <p:nvPr/>
        </p:nvSpPr>
        <p:spPr>
          <a:xfrm>
            <a:off x="7024297" y="4390644"/>
            <a:ext cx="1435608" cy="2636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520AD6-A335-4A9F-878B-C660BEB35DC6}"/>
              </a:ext>
            </a:extLst>
          </p:cNvPr>
          <p:cNvSpPr txBox="1"/>
          <p:nvPr/>
        </p:nvSpPr>
        <p:spPr>
          <a:xfrm>
            <a:off x="5239989" y="1784362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사용자 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E828D-92DC-49C8-BB62-F68D117F7E81}"/>
              </a:ext>
            </a:extLst>
          </p:cNvPr>
          <p:cNvSpPr txBox="1"/>
          <p:nvPr/>
        </p:nvSpPr>
        <p:spPr>
          <a:xfrm>
            <a:off x="5237173" y="2266317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발매일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51732-E4E0-46F3-BDEA-8252AD3A80CE}"/>
              </a:ext>
            </a:extLst>
          </p:cNvPr>
          <p:cNvSpPr txBox="1"/>
          <p:nvPr/>
        </p:nvSpPr>
        <p:spPr>
          <a:xfrm>
            <a:off x="5237173" y="2748272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제작사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437ADB-9209-4180-8200-A13EE6400287}"/>
              </a:ext>
            </a:extLst>
          </p:cNvPr>
          <p:cNvSpPr txBox="1"/>
          <p:nvPr/>
        </p:nvSpPr>
        <p:spPr>
          <a:xfrm>
            <a:off x="5235101" y="3230227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배급사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D044C4-DFAC-40B2-8A0F-EBA1B6FA1BC6}"/>
              </a:ext>
            </a:extLst>
          </p:cNvPr>
          <p:cNvSpPr txBox="1"/>
          <p:nvPr/>
        </p:nvSpPr>
        <p:spPr>
          <a:xfrm>
            <a:off x="5235101" y="3711553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사용자 태그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1A8BF4-0C91-4CD1-8574-4DA50588B39A}"/>
              </a:ext>
            </a:extLst>
          </p:cNvPr>
          <p:cNvSpPr txBox="1"/>
          <p:nvPr/>
        </p:nvSpPr>
        <p:spPr>
          <a:xfrm>
            <a:off x="5235101" y="4203324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게임 장르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D011EA-A986-4D8D-8B6D-B98464381B07}"/>
              </a:ext>
            </a:extLst>
          </p:cNvPr>
          <p:cNvSpPr txBox="1"/>
          <p:nvPr/>
        </p:nvSpPr>
        <p:spPr>
          <a:xfrm>
            <a:off x="5235101" y="4684651"/>
            <a:ext cx="1041184" cy="2616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ea"/>
                <a:ea typeface="+mn-ea"/>
              </a:rPr>
              <a:t>메타 점수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5B66A35-7A4E-4128-8DD6-8D624024D7AD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352031" y="1915167"/>
            <a:ext cx="887958" cy="131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02569A-5769-4C5F-AD72-FBDF84852CF9}"/>
              </a:ext>
            </a:extLst>
          </p:cNvPr>
          <p:cNvCxnSpPr>
            <a:cxnSpLocks/>
            <a:stCxn id="30" idx="1"/>
            <a:endCxn id="26" idx="2"/>
          </p:cNvCxnSpPr>
          <p:nvPr/>
        </p:nvCxnSpPr>
        <p:spPr>
          <a:xfrm flipH="1">
            <a:off x="4306824" y="2397122"/>
            <a:ext cx="930349" cy="95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991AD-0CC9-426A-9D3B-B75C2970F5C7}"/>
              </a:ext>
            </a:extLst>
          </p:cNvPr>
          <p:cNvCxnSpPr>
            <a:cxnSpLocks/>
            <a:stCxn id="31" idx="1"/>
            <a:endCxn id="23" idx="3"/>
          </p:cNvCxnSpPr>
          <p:nvPr/>
        </p:nvCxnSpPr>
        <p:spPr>
          <a:xfrm flipH="1">
            <a:off x="5024628" y="2879077"/>
            <a:ext cx="212545" cy="70308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68FB39C-DA4F-40D5-A14D-D3C028F6C015}"/>
              </a:ext>
            </a:extLst>
          </p:cNvPr>
          <p:cNvCxnSpPr>
            <a:cxnSpLocks/>
            <a:stCxn id="32" idx="1"/>
            <a:endCxn id="23" idx="3"/>
          </p:cNvCxnSpPr>
          <p:nvPr/>
        </p:nvCxnSpPr>
        <p:spPr>
          <a:xfrm flipH="1">
            <a:off x="5024628" y="3361032"/>
            <a:ext cx="210473" cy="2211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079EFDD-201F-4A63-BF37-4717D105EA07}"/>
              </a:ext>
            </a:extLst>
          </p:cNvPr>
          <p:cNvCxnSpPr>
            <a:cxnSpLocks/>
            <a:stCxn id="33" idx="1"/>
            <a:endCxn id="7" idx="3"/>
          </p:cNvCxnSpPr>
          <p:nvPr/>
        </p:nvCxnSpPr>
        <p:spPr>
          <a:xfrm flipH="1" flipV="1">
            <a:off x="5024628" y="3815334"/>
            <a:ext cx="210473" cy="270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7A606E-49F9-4A69-81A4-BD8788ED9A5D}"/>
              </a:ext>
            </a:extLst>
          </p:cNvPr>
          <p:cNvCxnSpPr>
            <a:cxnSpLocks/>
            <a:stCxn id="34" idx="3"/>
            <a:endCxn id="27" idx="2"/>
          </p:cNvCxnSpPr>
          <p:nvPr/>
        </p:nvCxnSpPr>
        <p:spPr>
          <a:xfrm flipV="1">
            <a:off x="6276285" y="2153533"/>
            <a:ext cx="1465816" cy="2180596"/>
          </a:xfrm>
          <a:prstGeom prst="straightConnector1">
            <a:avLst/>
          </a:prstGeom>
          <a:ln>
            <a:solidFill>
              <a:srgbClr val="0005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AC45CF-5D04-48BB-8FD7-E87A7EF38B78}"/>
              </a:ext>
            </a:extLst>
          </p:cNvPr>
          <p:cNvCxnSpPr>
            <a:cxnSpLocks/>
            <a:stCxn id="35" idx="3"/>
            <a:endCxn id="28" idx="1"/>
          </p:cNvCxnSpPr>
          <p:nvPr/>
        </p:nvCxnSpPr>
        <p:spPr>
          <a:xfrm flipV="1">
            <a:off x="6276285" y="4522470"/>
            <a:ext cx="748012" cy="29298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7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https://store.steampowered.com/search/?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sort_by=Relevance_ASC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&amp;page=1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8F7F41-D284-4B1E-BDD6-C6342CDC3F45}"/>
              </a:ext>
            </a:extLst>
          </p:cNvPr>
          <p:cNvSpPr/>
          <p:nvPr/>
        </p:nvSpPr>
        <p:spPr>
          <a:xfrm>
            <a:off x="4736592" y="989475"/>
            <a:ext cx="2189070" cy="308973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A9335F-73DC-4356-8D14-15C50231A56E}"/>
              </a:ext>
            </a:extLst>
          </p:cNvPr>
          <p:cNvSpPr/>
          <p:nvPr/>
        </p:nvSpPr>
        <p:spPr>
          <a:xfrm>
            <a:off x="6925662" y="989476"/>
            <a:ext cx="883314" cy="30897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52B96-80D7-427F-A2C5-F3C952C6D1AB}"/>
              </a:ext>
            </a:extLst>
          </p:cNvPr>
          <p:cNvSpPr txBox="1"/>
          <p:nvPr/>
        </p:nvSpPr>
        <p:spPr>
          <a:xfrm>
            <a:off x="3529584" y="1669267"/>
            <a:ext cx="2679192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정렬 방법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관련도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_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오름차순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6902B-2B4A-49C3-B2C8-87CFAFDEDA92}"/>
              </a:ext>
            </a:extLst>
          </p:cNvPr>
          <p:cNvSpPr txBox="1"/>
          <p:nvPr/>
        </p:nvSpPr>
        <p:spPr>
          <a:xfrm>
            <a:off x="5346656" y="2261630"/>
            <a:ext cx="2946951" cy="30777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페이지 지정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총 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3367 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페이지 진행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E1A06E5-4624-4A0B-BEBA-B816DC70E248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700017" y="1298448"/>
            <a:ext cx="1131110" cy="36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4AA129-4B77-4842-B43F-62D6B5119D3E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flipH="1">
            <a:off x="6820132" y="1298448"/>
            <a:ext cx="547187" cy="96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7DBFC8B-993A-4BEB-8EC4-E466C090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24" y="3285168"/>
            <a:ext cx="5788152" cy="7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1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66FF66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BCFD99-1919-45C1-AEF2-7E17EF3E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55" y="989475"/>
            <a:ext cx="3186489" cy="34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66FF66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F8AFC7-8022-44ED-8DE1-F701A638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" y="1040665"/>
            <a:ext cx="8919972" cy="30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7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추출한 데이터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리스트 이름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// CSV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열 이름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이름</a:t>
            </a:r>
            <a:r>
              <a:rPr lang="en-US" altLang="ko-KR" sz="14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(TITLE // Name)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장르</a:t>
            </a:r>
            <a:r>
              <a:rPr lang="en-US" altLang="ko-KR" sz="14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(GENRE // Genre)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제작사</a:t>
            </a:r>
            <a:r>
              <a:rPr lang="en-US" altLang="ko-KR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(DEV  // Developer)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배급사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(PUB // Publisher)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프랜차이즈</a:t>
            </a:r>
            <a:r>
              <a:rPr lang="en-US" altLang="ko-KR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(FR // Franchise)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발매일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(RED // Release Date)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평가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(USER_SCORE // User score)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메타크리틱</a:t>
            </a:r>
            <a:r>
              <a:rPr lang="ko-KR" altLang="en-US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점수</a:t>
            </a:r>
            <a:r>
              <a:rPr lang="en-US" altLang="ko-KR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(SCORE // Meta score) </a:t>
            </a:r>
            <a:r>
              <a:rPr lang="en-US" altLang="ko-KR" sz="1400">
                <a:solidFill>
                  <a:srgbClr val="BDFFCE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# </a:t>
            </a:r>
            <a:r>
              <a:rPr lang="ko-KR" altLang="en-US" sz="1400">
                <a:solidFill>
                  <a:srgbClr val="BDFFCE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리뷰 사이트 점수</a:t>
            </a:r>
            <a:endParaRPr lang="en-US" altLang="ko-KR" sz="1400">
              <a:solidFill>
                <a:srgbClr val="BDFFCE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태그</a:t>
            </a: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(TAG // User tag)</a:t>
            </a: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페이지 </a:t>
            </a:r>
            <a:r>
              <a:rPr lang="en-US" altLang="ko-KR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URL(URL // </a:t>
            </a:r>
            <a:r>
              <a:rPr lang="en-US" altLang="ko-KR" sz="140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Url</a:t>
            </a:r>
            <a:r>
              <a:rPr lang="en-US" altLang="ko-KR" sz="14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)</a:t>
            </a:r>
            <a:endParaRPr kumimoji="0" lang="en-US" altLang="ko-KR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842D0C-9919-4F57-A9DC-15799DEE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00" y="3662719"/>
            <a:ext cx="7179199" cy="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6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데이터 추출 중 나타난 문제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&amp;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해결법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스팀 서버 자체의 문제로 나타나는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500, 502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에러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+mj-lt"/>
              <a:buAutoNum type="arabicPeriod"/>
            </a:pP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특정 페이지의 로딩 지연으로 인한 </a:t>
            </a:r>
            <a:r>
              <a:rPr lang="en-US" altLang="ko-KR" sz="12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TimeoutException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4D266-1229-4AF0-AA30-ACCABDAD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35" y="1872177"/>
            <a:ext cx="3122181" cy="2782462"/>
          </a:xfrm>
          <a:prstGeom prst="rect">
            <a:avLst/>
          </a:prstGeom>
        </p:spPr>
      </p:pic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395ADC4E-7F6A-4B27-AFBB-799B6AF119C9}"/>
              </a:ext>
            </a:extLst>
          </p:cNvPr>
          <p:cNvSpPr/>
          <p:nvPr/>
        </p:nvSpPr>
        <p:spPr>
          <a:xfrm>
            <a:off x="4233672" y="1872177"/>
            <a:ext cx="338328" cy="1451667"/>
          </a:xfrm>
          <a:prstGeom prst="rightBrace">
            <a:avLst>
              <a:gd name="adj1" fmla="val 623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C7B89-8C8A-4647-9517-96C3C20AF3B0}"/>
              </a:ext>
            </a:extLst>
          </p:cNvPr>
          <p:cNvSpPr txBox="1"/>
          <p:nvPr/>
        </p:nvSpPr>
        <p:spPr>
          <a:xfrm>
            <a:off x="4608354" y="2120956"/>
            <a:ext cx="1997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solidFill>
                  <a:schemeClr val="bg1"/>
                </a:solidFill>
                <a:latin typeface="+mn-ea"/>
                <a:ea typeface="+mn-ea"/>
              </a:rPr>
              <a:t>BeautifulSoup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err="1">
                <a:solidFill>
                  <a:schemeClr val="bg1"/>
                </a:solidFill>
                <a:latin typeface="+mn-ea"/>
                <a:ea typeface="+mn-ea"/>
              </a:rPr>
              <a:t>사용중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 에러 발생시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해당 에러 메시지를 출력하고 다시 시도</a:t>
            </a:r>
          </a:p>
        </p:txBody>
      </p:sp>
      <p:sp>
        <p:nvSpPr>
          <p:cNvPr id="44" name="오른쪽 중괄호 43">
            <a:extLst>
              <a:ext uri="{FF2B5EF4-FFF2-40B4-BE49-F238E27FC236}">
                <a16:creationId xmlns:a16="http://schemas.microsoft.com/office/drawing/2014/main" id="{3E9C45FC-D9BA-4D31-922B-913F8F63FBBF}"/>
              </a:ext>
            </a:extLst>
          </p:cNvPr>
          <p:cNvSpPr/>
          <p:nvPr/>
        </p:nvSpPr>
        <p:spPr>
          <a:xfrm>
            <a:off x="4233672" y="3432593"/>
            <a:ext cx="338328" cy="1202888"/>
          </a:xfrm>
          <a:prstGeom prst="rightBrace">
            <a:avLst>
              <a:gd name="adj1" fmla="val 623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97BA6D-1BD3-4E38-843D-FF912BD283BB}"/>
              </a:ext>
            </a:extLst>
          </p:cNvPr>
          <p:cNvSpPr txBox="1"/>
          <p:nvPr/>
        </p:nvSpPr>
        <p:spPr>
          <a:xfrm>
            <a:off x="4609632" y="3557916"/>
            <a:ext cx="1997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Selenium </a:t>
            </a:r>
            <a:r>
              <a:rPr lang="ko-KR" altLang="en-US" err="1">
                <a:solidFill>
                  <a:schemeClr val="bg1"/>
                </a:solidFill>
                <a:latin typeface="+mn-ea"/>
                <a:ea typeface="+mn-ea"/>
              </a:rPr>
              <a:t>사용중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 에러 발생시</a:t>
            </a:r>
            <a:r>
              <a:rPr lang="en-US" altLang="ko-KR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+mn-ea"/>
                <a:ea typeface="+mn-ea"/>
              </a:rPr>
              <a:t>해당 에러 메시지를 출력하고 다시 시도</a:t>
            </a:r>
          </a:p>
        </p:txBody>
      </p:sp>
    </p:spTree>
    <p:extLst>
      <p:ext uri="{BB962C8B-B14F-4D97-AF65-F5344CB8AC3E}">
        <p14:creationId xmlns:p14="http://schemas.microsoft.com/office/powerpoint/2010/main" val="235634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5704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분석 결과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분석 방법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주제 및 소개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01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02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목차</a:t>
            </a: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03</a:t>
            </a:r>
            <a:endParaRPr>
              <a:latin typeface="+mn-ea"/>
              <a:ea typeface="+mn-ea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0" name="Google Shape;473;p27">
            <a:extLst>
              <a:ext uri="{FF2B5EF4-FFF2-40B4-BE49-F238E27FC236}">
                <a16:creationId xmlns:a16="http://schemas.microsoft.com/office/drawing/2014/main" id="{F1496D95-5F8B-46ED-BC47-21774F495DB8}"/>
              </a:ext>
            </a:extLst>
          </p:cNvPr>
          <p:cNvSpPr txBox="1">
            <a:spLocks/>
          </p:cNvSpPr>
          <p:nvPr/>
        </p:nvSpPr>
        <p:spPr>
          <a:xfrm>
            <a:off x="6464916" y="4147713"/>
            <a:ext cx="24525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 altLang="ko-KR" sz="1800" b="1" dirty="0">
                <a:latin typeface="+mn-ea"/>
                <a:ea typeface="+mn-ea"/>
              </a:rPr>
              <a:t>* </a:t>
            </a:r>
            <a:r>
              <a:rPr lang="ko-KR" altLang="en-US" sz="1800" b="1" dirty="0">
                <a:latin typeface="+mn-ea"/>
                <a:ea typeface="+mn-ea"/>
              </a:rPr>
              <a:t>부록</a:t>
            </a:r>
            <a:r>
              <a:rPr lang="en-US" altLang="ko-KR" sz="1800" b="1" dirty="0">
                <a:latin typeface="+mn-ea"/>
                <a:ea typeface="+mn-ea"/>
              </a:rPr>
              <a:t>: </a:t>
            </a:r>
            <a:r>
              <a:rPr lang="ko-KR" altLang="en-US" sz="1800" b="1" dirty="0">
                <a:latin typeface="+mn-ea"/>
                <a:ea typeface="+mn-ea"/>
              </a:rPr>
              <a:t>제출물 설명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데이터 추출 중 나타난 문제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&amp;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해결법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성인인증이 필요한 게임의 경우</a:t>
            </a: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Selenium </a:t>
            </a: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으로 해당 페이지를 열고 </a:t>
            </a:r>
            <a:r>
              <a:rPr lang="ko-KR" altLang="en-US" sz="12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특정값</a:t>
            </a: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입력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023852-1653-4E6E-A527-C68608E3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70" y="1779262"/>
            <a:ext cx="4497860" cy="28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6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추출 결과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–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총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3,367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상점 페이지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, 84,173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개의 게임 추출 완료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2E2048-DB32-40FF-AC7B-523D65B1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999"/>
            <a:ext cx="9144000" cy="1306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EAFAB0-D69C-480D-8A40-864279D5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6931"/>
            <a:ext cx="9144000" cy="13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7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입력 최우선순위 게임 구독자들의 다른 게임 목록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BF092-6954-48B3-AEDC-B3E49088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23" y="1414898"/>
            <a:ext cx="3829445" cy="3458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F4AEA3-4C47-414A-A7CB-6CF42DAA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65" y="1414897"/>
            <a:ext cx="3265397" cy="34588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24F399-9E79-4A4C-89C2-B452B56C3399}"/>
              </a:ext>
            </a:extLst>
          </p:cNvPr>
          <p:cNvSpPr/>
          <p:nvPr/>
        </p:nvSpPr>
        <p:spPr>
          <a:xfrm>
            <a:off x="864108" y="3246120"/>
            <a:ext cx="1865376" cy="169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5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사용자가 자신에게 맞는 게임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3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가지 입력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우선순위 순서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2F5620-BC86-49F6-8A5D-671B86D7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8" y="1463448"/>
            <a:ext cx="7530084" cy="651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257A75-A9D2-487F-AB1E-45CDB0E4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58" y="2228340"/>
            <a:ext cx="7530084" cy="2634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1F0D4-1AED-4A00-9261-587D9883B199}"/>
              </a:ext>
            </a:extLst>
          </p:cNvPr>
          <p:cNvSpPr txBox="1"/>
          <p:nvPr/>
        </p:nvSpPr>
        <p:spPr>
          <a:xfrm>
            <a:off x="4985669" y="4133588"/>
            <a:ext cx="320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미리 추출한 게임 목록에서 최우선 게임의 </a:t>
            </a:r>
            <a:r>
              <a:rPr lang="en-US" altLang="ko-KR">
                <a:latin typeface="+mj-ea"/>
                <a:ea typeface="+mj-ea"/>
              </a:rPr>
              <a:t>index</a:t>
            </a:r>
            <a:r>
              <a:rPr lang="ko-KR" altLang="en-US">
                <a:latin typeface="+mj-ea"/>
                <a:ea typeface="+mj-ea"/>
              </a:rPr>
              <a:t>를 찾음</a:t>
            </a:r>
          </a:p>
        </p:txBody>
      </p:sp>
    </p:spTree>
    <p:extLst>
      <p:ext uri="{BB962C8B-B14F-4D97-AF65-F5344CB8AC3E}">
        <p14:creationId xmlns:p14="http://schemas.microsoft.com/office/powerpoint/2010/main" val="155806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게임의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URL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에서 게임 고유 코드 추출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https://store.steampowered.com/app/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271590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/Grand_Theft_Auto_V/?snr=1_7_7_230_150_1</a:t>
            </a: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코드 추출 후 </a:t>
            </a: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“</a:t>
            </a:r>
            <a:r>
              <a:rPr lang="en-US" altLang="ko-KR" sz="12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url</a:t>
            </a: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” </a:t>
            </a:r>
            <a:r>
              <a:rPr lang="ko-KR" altLang="en-US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변수의 값으로 대입하여 구독자 목록이 나오는 페이지 호출</a:t>
            </a:r>
            <a:endParaRPr lang="en-US" altLang="ko-KR" sz="12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페이지 스크롤을 하면 정보가 표시되는 동적 페이지이므로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Selenium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으로 페이지를 열고 스크롤하여 사용자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id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추출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id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의 경우 두 가지 경우가 존재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2" indent="-342900"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https://steamcommunity.com/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profiles/76561198088161587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/games/?tab=all</a:t>
            </a:r>
          </a:p>
          <a:p>
            <a:pPr lvl="2" indent="-342900"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https://steamcommunity.com/</a:t>
            </a: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id/Dubin3k</a:t>
            </a:r>
            <a:r>
              <a:rPr lang="en-US" altLang="ko-KR" sz="12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/games/?tab=all</a:t>
            </a: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id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를 추출하여 페이지 호출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lvl="1" indent="-342900"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64C29C-20E4-47A6-9640-D6B3CF1A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07" y="2830781"/>
            <a:ext cx="6430272" cy="342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3FDE4D-36C5-432D-9C68-4B94D3D445D1}"/>
              </a:ext>
            </a:extLst>
          </p:cNvPr>
          <p:cNvSpPr/>
          <p:nvPr/>
        </p:nvSpPr>
        <p:spPr>
          <a:xfrm>
            <a:off x="4036053" y="1938365"/>
            <a:ext cx="553212" cy="19236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23BB9E-1B9E-489F-99CF-2DC42599212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082944" y="2130728"/>
            <a:ext cx="229715" cy="78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57431F-6751-42CC-A748-C6AC850DF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022" y="1284653"/>
            <a:ext cx="5692140" cy="543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56B34-9A76-4170-A2B2-3FD9114D8876}"/>
              </a:ext>
            </a:extLst>
          </p:cNvPr>
          <p:cNvSpPr txBox="1"/>
          <p:nvPr/>
        </p:nvSpPr>
        <p:spPr>
          <a:xfrm>
            <a:off x="4400453" y="1294923"/>
            <a:ext cx="284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정규식을 사용하여 전체 </a:t>
            </a:r>
            <a:r>
              <a:rPr lang="en-US" altLang="ko-KR" err="1">
                <a:latin typeface="+mj-ea"/>
                <a:ea typeface="+mj-ea"/>
              </a:rPr>
              <a:t>Url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목록에서 고유 코드 부분만 추출</a:t>
            </a:r>
          </a:p>
        </p:txBody>
      </p:sp>
    </p:spTree>
    <p:extLst>
      <p:ext uri="{BB962C8B-B14F-4D97-AF65-F5344CB8AC3E}">
        <p14:creationId xmlns:p14="http://schemas.microsoft.com/office/powerpoint/2010/main" val="182938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6B750F-8DA4-43DC-95E3-0B4A845F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5" y="1095383"/>
            <a:ext cx="7930430" cy="2952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90087-E807-49BA-AA3A-5098D5E11306}"/>
              </a:ext>
            </a:extLst>
          </p:cNvPr>
          <p:cNvSpPr txBox="1"/>
          <p:nvPr/>
        </p:nvSpPr>
        <p:spPr>
          <a:xfrm>
            <a:off x="5573268" y="1188720"/>
            <a:ext cx="282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성인 확인 페이지가 나올 경우 클릭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0F1F6E-2EB8-4E95-8681-7030F5B53C00}"/>
              </a:ext>
            </a:extLst>
          </p:cNvPr>
          <p:cNvSpPr txBox="1"/>
          <p:nvPr/>
        </p:nvSpPr>
        <p:spPr>
          <a:xfrm>
            <a:off x="5573268" y="2443371"/>
            <a:ext cx="282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페이지 스크롤</a:t>
            </a:r>
          </a:p>
        </p:txBody>
      </p:sp>
    </p:spTree>
    <p:extLst>
      <p:ext uri="{BB962C8B-B14F-4D97-AF65-F5344CB8AC3E}">
        <p14:creationId xmlns:p14="http://schemas.microsoft.com/office/powerpoint/2010/main" val="216871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123664C-91A9-4EA6-8193-C0095284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1046793"/>
            <a:ext cx="3684835" cy="3077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791B7E-0168-47F9-82A8-D0B75CEA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342" y="1046793"/>
            <a:ext cx="3684836" cy="30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3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88A6A6-47B6-4644-8C20-BE1D09CD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12" y="1591462"/>
            <a:ext cx="5382376" cy="2372056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각 페이지별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&lt;script&gt;&lt;/script&gt;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사이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“var </a:t>
            </a: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rgGames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”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이름으로 게임 목록 존재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유저가 비공개시 표출 되지 않음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3032C7-5846-47D2-B869-8248B41F2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35" y="4154025"/>
            <a:ext cx="7335529" cy="29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“json”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형식으로 처리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63FBD-B416-41B9-B683-86CD4894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73" y="1684647"/>
            <a:ext cx="7374054" cy="30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csv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형식으로 저장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91517-85FC-4258-AE95-EEF7189F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375926"/>
            <a:ext cx="7607808" cy="1360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5200FE-4BC1-477F-AD43-1357451F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16" y="2544490"/>
            <a:ext cx="4652768" cy="23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1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주제 및 소개</a:t>
            </a: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2200" b="1" u="sng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데이터 분석을 통한 사용자 정보 기반 게임 추천 시스템</a:t>
            </a:r>
            <a:endParaRPr lang="en-US" altLang="ko-KR" sz="2200" b="1" u="sng"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sz="2200" b="1" u="sng"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최근 게임 시장 규모가 확장됨에 따라 셀 수 없이 많은 게임이 시장에 출시됨</a:t>
            </a:r>
            <a:endParaRPr lang="en-US" altLang="ko-KR" sz="16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너무 많은 숫자로 인해 게임 선택에 있어 소비자의 금전적</a:t>
            </a:r>
            <a:r>
              <a:rPr lang="en-US" altLang="ko-KR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·</a:t>
            </a: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시간적 낭비 발생</a:t>
            </a:r>
            <a:endParaRPr lang="en-US" altLang="ko-KR" sz="16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2">
              <a:buClr>
                <a:schemeClr val="bg1"/>
              </a:buClr>
              <a:buSzPct val="100000"/>
              <a:buFont typeface="맑은 고딕" panose="020B0503020000020004" pitchFamily="50" charset="-127"/>
              <a:buChar char="→"/>
            </a:pP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플랫폼 기반 유료 게임의 경우</a:t>
            </a:r>
            <a:r>
              <a:rPr lang="en-US" altLang="ko-KR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데모 플레이를 지원하지 않는 게임이 많아 직접 구매해서 해보는 수밖에 없기 때문에 이에 따른 손해 발생</a:t>
            </a:r>
            <a:endParaRPr lang="en-US" altLang="ko-KR" sz="16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위와 같은 문제를 최소화하기 위한 게임 추천 시스템 개발</a:t>
            </a:r>
            <a:endParaRPr lang="en-US" altLang="ko-KR" sz="16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lvl="1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ko-KR" altLang="en-US" sz="16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같은 게임을 하는 사용자들의 게임 성향을 분석하여 성향 데이터를 수집 후 이에 따른 게임 추천</a:t>
            </a:r>
            <a:endParaRPr lang="en-US" altLang="ko-KR" sz="16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56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4"/>
            <a:ext cx="8030882" cy="6742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Steam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에 너무 많은 수를 요청할 경우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, Too many request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에러 발생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이로 인하여 많은 수의 유저 정보를 크롤링하는데 어려움 발생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B5B88-86EB-4BDE-B575-5A74B6771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33" y="1867780"/>
            <a:ext cx="501084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02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저장된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csv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파일을 열고 리스트로 정리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37711-A8AD-48B7-A83F-CBC6141E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8" y="1420096"/>
            <a:ext cx="8398764" cy="29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각 사람들의 이름과 게임 목록을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Dictionary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형태로 저장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이 경우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81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명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)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0A9D6B-EE8F-4ACA-8594-9B07BAF0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2" y="1286205"/>
            <a:ext cx="5990416" cy="35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21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나온 사람들 중에서 두 번째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우선순위까지 가지는 사람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두 번째와 세 번째 게임 모두 가진 사람 추출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0973B4-401B-4A0A-8EF2-39D81A70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8" y="1938955"/>
            <a:ext cx="8398764" cy="18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9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세 게임을 다 가지고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각 게임 모두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90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 이상의 점수를 가지는 사람들만 추출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5531A-6268-4393-8686-BA510F97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59" y="1804882"/>
            <a:ext cx="8030882" cy="18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99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GameScore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결과 예시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839B1-0C1B-4A0B-83B8-F2C0D283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76" y="1382905"/>
            <a:ext cx="6584847" cy="34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1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현 상황에서의 결과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3F8C6-350A-4A87-8C86-CA86CB94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" y="1798851"/>
            <a:ext cx="8357616" cy="11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세 게임을 다 가진 사람들의 게임 목록을 하나로 합침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199F3-AE08-4A08-A3A3-93B5BF81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76" y="1343771"/>
            <a:ext cx="5436323" cy="35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합친 결과에서 중복을 제거하고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게임 목록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크롤링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 결과를 이용하여 게임들의 사용자 태그 정보 수집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A4FE7-A674-42C2-BFEE-57B10DD7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" y="2308921"/>
            <a:ext cx="8202168" cy="1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32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합친 결과에서 중복을 제거하고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게임 목록 </a:t>
            </a:r>
            <a:r>
              <a:rPr lang="ko-KR" altLang="en-US" sz="1600" dirty="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크롤링</a:t>
            </a:r>
            <a:r>
              <a:rPr lang="ko-KR" altLang="en-US" sz="16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결과를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 이용하여 게임들의 사용자 태그 정보 수집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14125-5341-4CCC-AC6E-2DB4926B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2" y="1567275"/>
            <a:ext cx="7283196" cy="3196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2141A-5D67-4CEF-97FA-D18EA461DF5F}"/>
              </a:ext>
            </a:extLst>
          </p:cNvPr>
          <p:cNvSpPr txBox="1"/>
          <p:nvPr/>
        </p:nvSpPr>
        <p:spPr>
          <a:xfrm>
            <a:off x="3552444" y="2747772"/>
            <a:ext cx="378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태그는 게임의 핵심 특징과 정보를 담고 있음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추천 결과 판별에 도움</a:t>
            </a:r>
          </a:p>
        </p:txBody>
      </p:sp>
    </p:spTree>
    <p:extLst>
      <p:ext uri="{BB962C8B-B14F-4D97-AF65-F5344CB8AC3E}">
        <p14:creationId xmlns:p14="http://schemas.microsoft.com/office/powerpoint/2010/main" val="425019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주제 및 소개</a:t>
            </a: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37056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사용자에게 평소에 즐겨하던 게임 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3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가지를 입력 받고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(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우선순위 순</a:t>
            </a: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),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이를 토대로 게임 추천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아이템 기반 추천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(Pearson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상관계수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)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687157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D372B-B1F9-40B2-9CA8-F37F64A0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27" y="1053483"/>
            <a:ext cx="6582345" cy="38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5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세 가지 게임을 다 하는 사람들 모두가 하는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게임만 정리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2CE6E3-0246-4C97-8D64-BEACD587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978831"/>
            <a:ext cx="7863840" cy="17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04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1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100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2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95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90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점으로 사용자 정보 생성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811AC-CDD2-42E8-99EB-4FB40524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3" y="1656844"/>
            <a:ext cx="8332194" cy="224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사용자 정보를 다른 사람들의 점수 정보와 합침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AABD8-D2D1-4DE2-822E-B7731CE3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10" y="1365186"/>
            <a:ext cx="6788580" cy="35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2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Pearson </a:t>
            </a: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상관계수 비교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C472B-421A-4635-A674-8355B8D6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" y="1721993"/>
            <a:ext cx="8494776" cy="21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8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최종 추천 결과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15FE8-9B1B-4C02-9475-85243D46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85" y="1417320"/>
            <a:ext cx="4478029" cy="33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62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  <a:sym typeface="Maven Pro"/>
              </a:rPr>
              <a:t>앞서 뽑은 게임들의 사용자 태그와 추천 게임의 사용자 태그 비교</a:t>
            </a:r>
            <a:endParaRPr kumimoji="0" lang="en-US" altLang="ko-KR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61BBD-E297-44C8-B84F-936EE783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87" y="1348740"/>
            <a:ext cx="6246426" cy="3557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A7C1B-56C7-4E5D-A32D-5B41A8DF1F9E}"/>
              </a:ext>
            </a:extLst>
          </p:cNvPr>
          <p:cNvSpPr txBox="1"/>
          <p:nvPr/>
        </p:nvSpPr>
        <p:spPr>
          <a:xfrm>
            <a:off x="3881628" y="3022092"/>
            <a:ext cx="3208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1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번 게임의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, 20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중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9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일치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(45%)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2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번 게임의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, 20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중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9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일치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(45%)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3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번 게임의 경우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, 20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중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11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 일치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(55%)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전체 사용자 태그의 수는 대략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39,000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추천의 신빙성을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 Semilight"/>
                <a:ea typeface="맑은 고딕 Semilight"/>
                <a:cs typeface="Arial"/>
                <a:sym typeface="Arial"/>
              </a:rPr>
              <a:t>더해줌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 Semilight"/>
              <a:ea typeface="맑은 고딕 Semiligh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24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* </a:t>
            </a:r>
            <a:r>
              <a:rPr lang="ko-KR" altLang="en-US" b="1" dirty="0">
                <a:latin typeface="+mj-ea"/>
                <a:ea typeface="+mj-ea"/>
              </a:rPr>
              <a:t>제출물 설명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 Semilight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 Semilight"/>
                <a:cs typeface="Arial"/>
                <a:sym typeface="Arial"/>
              </a:endParaRPr>
            </a:p>
          </p:txBody>
        </p:sp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222CB0B-494E-4380-A4B0-D81C4496E034}"/>
              </a:ext>
            </a:extLst>
          </p:cNvPr>
          <p:cNvSpPr txBox="1">
            <a:spLocks/>
          </p:cNvSpPr>
          <p:nvPr/>
        </p:nvSpPr>
        <p:spPr>
          <a:xfrm>
            <a:off x="556559" y="989475"/>
            <a:ext cx="8030882" cy="54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  <a:sym typeface="Maven P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B7D6FF-AB49-4D61-BDDF-0F3886BEF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12"/>
          <a:stretch/>
        </p:blipFill>
        <p:spPr>
          <a:xfrm>
            <a:off x="614217" y="1045274"/>
            <a:ext cx="5347960" cy="3022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972A6-99A6-44E5-BDD9-00212CB2A201}"/>
              </a:ext>
            </a:extLst>
          </p:cNvPr>
          <p:cNvSpPr txBox="1"/>
          <p:nvPr/>
        </p:nvSpPr>
        <p:spPr>
          <a:xfrm>
            <a:off x="2906925" y="1368994"/>
            <a:ext cx="219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파이어폭스용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WebDriver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04BD7-1FE3-42E2-95CA-107A817D05F1}"/>
              </a:ext>
            </a:extLst>
          </p:cNvPr>
          <p:cNvSpPr txBox="1"/>
          <p:nvPr/>
        </p:nvSpPr>
        <p:spPr>
          <a:xfrm>
            <a:off x="1450294" y="1638536"/>
            <a:ext cx="3254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스팀 게임목록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결과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파일들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C92721-818C-4755-B8A0-210CF3741A1B}"/>
              </a:ext>
            </a:extLst>
          </p:cNvPr>
          <p:cNvSpPr txBox="1"/>
          <p:nvPr/>
        </p:nvSpPr>
        <p:spPr>
          <a:xfrm>
            <a:off x="1608696" y="2166854"/>
            <a:ext cx="335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스팀 게임목록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결과 파일 합본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40EBB-66D6-42A9-9E83-8FC841AC7456}"/>
              </a:ext>
            </a:extLst>
          </p:cNvPr>
          <p:cNvSpPr txBox="1"/>
          <p:nvPr/>
        </p:nvSpPr>
        <p:spPr>
          <a:xfrm>
            <a:off x="2105936" y="2443797"/>
            <a:ext cx="246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스팀 게임목록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코드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DA4D8-F062-48A5-9775-11B569E1E861}"/>
              </a:ext>
            </a:extLst>
          </p:cNvPr>
          <p:cNvSpPr txBox="1"/>
          <p:nvPr/>
        </p:nvSpPr>
        <p:spPr>
          <a:xfrm>
            <a:off x="2616568" y="2705245"/>
            <a:ext cx="230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결과 합치는 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52585-52AB-469B-83A5-6EC705FA6B8A}"/>
              </a:ext>
            </a:extLst>
          </p:cNvPr>
          <p:cNvSpPr txBox="1"/>
          <p:nvPr/>
        </p:nvSpPr>
        <p:spPr>
          <a:xfrm>
            <a:off x="2741536" y="2974003"/>
            <a:ext cx="1911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게임 추천해주는 코드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494747-DB9E-4798-82AC-B283FF695A3C}"/>
              </a:ext>
            </a:extLst>
          </p:cNvPr>
          <p:cNvSpPr txBox="1"/>
          <p:nvPr/>
        </p:nvSpPr>
        <p:spPr>
          <a:xfrm>
            <a:off x="4502399" y="3516667"/>
            <a:ext cx="274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게임 구독자 목록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923751-2D3A-46D9-95F0-46C07A9B509F}"/>
              </a:ext>
            </a:extLst>
          </p:cNvPr>
          <p:cNvSpPr txBox="1"/>
          <p:nvPr/>
        </p:nvSpPr>
        <p:spPr>
          <a:xfrm>
            <a:off x="2172084" y="3760316"/>
            <a:ext cx="461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가지 게임을 모두 하는 사람들의 태그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Crawling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665736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435;p25">
            <a:extLst>
              <a:ext uri="{FF2B5EF4-FFF2-40B4-BE49-F238E27FC236}">
                <a16:creationId xmlns:a16="http://schemas.microsoft.com/office/drawing/2014/main" id="{BC1FA5B2-D067-4F41-B7EC-2FEA69B73F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61641" y="751888"/>
            <a:ext cx="60207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>
                <a:latin typeface="+mj-ea"/>
                <a:ea typeface="+mj-ea"/>
              </a:rPr>
              <a:t>감사합니다</a:t>
            </a:r>
            <a:endParaRPr sz="48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201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Clr>
                <a:srgbClr val="FFFFFF"/>
              </a:buClr>
              <a:buSzPct val="100000"/>
              <a:defRPr/>
            </a:pP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입력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사용자는 자신이 평소 즐겨하는 게임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가지를 입력한다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.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이때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입력하는 순서대로 우선순위가 정해진다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.</a:t>
            </a: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ex) Battle ground, GTA V, Among us</a:t>
            </a:r>
          </a:p>
          <a:p>
            <a:pPr marL="114300" indent="0">
              <a:defRPr/>
            </a:pP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이렇게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3개를 </a:t>
            </a: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입력했을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경우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</a:t>
            </a: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1순위: Battle ground</a:t>
            </a: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2순위: GTA V</a:t>
            </a: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3순위: Among us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0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 목록 수집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사용자에게 추천해줄 게임 목록을 수집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>
              <a:buClr>
                <a:schemeClr val="bg1"/>
              </a:buClr>
              <a:buSzPct val="100000"/>
              <a:buFont typeface="+mj-ea"/>
              <a:buAutoNum type="circleNumDbPlain"/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1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게임을 가지고 있는 유저의 게임목록을 크롤링하여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csv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파일을 생성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>
              <a:buClr>
                <a:schemeClr val="bg1"/>
              </a:buClr>
              <a:buSzPct val="100000"/>
              <a:buFont typeface="+mj-ea"/>
              <a:buAutoNum type="circleNumDbPlain"/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해당 결과에서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2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게임까지 가진 사람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Filtering</a:t>
            </a:r>
          </a:p>
          <a:p>
            <a:pPr>
              <a:buClr>
                <a:schemeClr val="bg1"/>
              </a:buClr>
              <a:buSzPct val="100000"/>
              <a:buFont typeface="+mj-ea"/>
              <a:buAutoNum type="circleNumDbPlain"/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게임까지 가진 사람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Filtering</a:t>
            </a:r>
          </a:p>
          <a:p>
            <a:pPr>
              <a:buClr>
                <a:schemeClr val="bg1"/>
              </a:buClr>
              <a:buSzPct val="100000"/>
              <a:buFont typeface="+mj-ea"/>
              <a:buAutoNum type="circleNumDbPlain"/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③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에서 나온 결과의 값이 충분할 경우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가지 게임을 다 가진 사람들을 대상으로 프로세스 진행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8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스코어 계산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/>
            <a:r>
              <a:rPr lang="ko-KR" altLang="en-US" sz="1100" b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비교를 위해 임의로 만든 지표</a:t>
            </a:r>
            <a:endParaRPr lang="en-US" altLang="ko-KR" sz="1100" b="1">
              <a:latin typeface="맑은 고딕 Semilight" panose="020B0502040204020203" pitchFamily="50" charset="-127"/>
              <a:ea typeface="맑은 고딕 Semilight" panose="020B0502040204020203" pitchFamily="50" charset="-127"/>
              <a:cs typeface="Malgun Gothic Semilight" panose="020B0503020000020004" pitchFamily="34" charset="-127"/>
            </a:endParaRPr>
          </a:p>
          <a:p>
            <a:pPr marL="114300" indent="0"/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count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=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 유저가 가지고 있는 게임 수</a:t>
            </a:r>
            <a:endParaRPr lang="en-US" altLang="ko-KR" sz="1100">
              <a:latin typeface="맑은 고딕 Semilight" panose="020B0502040204020203" pitchFamily="50" charset="-127"/>
              <a:ea typeface="맑은 고딕 Semilight" panose="020B0502040204020203" pitchFamily="50" charset="-127"/>
              <a:cs typeface="Malgun Gothic Semilight" panose="020B0503020000020004" pitchFamily="34" charset="-127"/>
            </a:endParaRPr>
          </a:p>
          <a:p>
            <a:pPr marL="114300" indent="0"/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grade = 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유저의 게임목록에서 해당 게임의 순위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플레이 시간 기준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)</a:t>
            </a:r>
          </a:p>
          <a:p>
            <a:pPr marL="114300" indent="0"/>
            <a:endParaRPr lang="en-US" altLang="ko-KR" sz="1100">
              <a:latin typeface="맑은 고딕 Semilight" panose="020B0502040204020203" pitchFamily="50" charset="-127"/>
              <a:ea typeface="맑은 고딕 Semilight" panose="020B0502040204020203" pitchFamily="50" charset="-127"/>
              <a:cs typeface="Malgun Gothic Semilight" panose="020B0503020000020004" pitchFamily="34" charset="-127"/>
            </a:endParaRPr>
          </a:p>
          <a:p>
            <a:pPr marL="114300" indent="0"/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점을 만점이라 하였을 때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을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count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로 나눈다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.</a:t>
            </a:r>
          </a:p>
          <a:p>
            <a:pPr marL="114300" indent="0"/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그런 다음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grade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를 곱하여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score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를 계산한다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.</a:t>
            </a:r>
          </a:p>
          <a:p>
            <a:pPr marL="114300" indent="0"/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나온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score 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값을 만점인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점에서 빼면 최종점수가 나온다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.</a:t>
            </a:r>
          </a:p>
          <a:p>
            <a:pPr marL="114300" indent="0"/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(10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명 중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등보다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명 중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2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등의 점수를 더 높게 하는 원리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)</a:t>
            </a:r>
          </a:p>
          <a:p>
            <a:pPr marL="114300" indent="0"/>
            <a:endParaRPr lang="en-US" altLang="ko-KR" sz="1100">
              <a:latin typeface="맑은 고딕 Semilight" panose="020B0502040204020203" pitchFamily="50" charset="-127"/>
              <a:ea typeface="맑은 고딕 Semilight" panose="020B0502040204020203" pitchFamily="50" charset="-127"/>
              <a:cs typeface="Malgun Gothic Semilight" panose="020B0503020000020004" pitchFamily="34" charset="-127"/>
            </a:endParaRPr>
          </a:p>
          <a:p>
            <a:pPr marL="114300" indent="0"/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예시로 게임이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개 있고 해당 게임의 순위가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인 유저의 스코어는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이다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.</a:t>
            </a:r>
          </a:p>
          <a:p>
            <a:pPr marL="114300" indent="0"/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최종점수는 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100-1 = 99 </a:t>
            </a:r>
            <a:r>
              <a:rPr lang="ko-KR" altLang="en-US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점이 된다</a:t>
            </a:r>
            <a:r>
              <a:rPr lang="en-US" altLang="ko-KR" sz="11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Malgun Gothic Semilight" panose="020B0503020000020004" pitchFamily="34" charset="-127"/>
              </a:rPr>
              <a:t>.</a:t>
            </a:r>
            <a:endParaRPr lang="en-US" altLang="ko-KR" sz="11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20ACAEA7-8019-4ECF-BD1C-6742FC7E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65" y="1522433"/>
            <a:ext cx="29908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스코어 필터링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앞의 단계에서 도출된 점수를 이용하여 사용자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Filtering.</a:t>
            </a: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각 게임 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입력된 게임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)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점수가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90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 이상인 사람들만 도출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58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분석 방법</a:t>
            </a:r>
            <a:endParaRPr b="1">
              <a:latin typeface="+mj-ea"/>
              <a:ea typeface="+mj-ea"/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BA9B8CA-12F3-4193-BC1E-D6E892E3CE78}"/>
              </a:ext>
            </a:extLst>
          </p:cNvPr>
          <p:cNvSpPr txBox="1">
            <a:spLocks/>
          </p:cNvSpPr>
          <p:nvPr/>
        </p:nvSpPr>
        <p:spPr>
          <a:xfrm>
            <a:off x="4248140" y="1074427"/>
            <a:ext cx="4339301" cy="3667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상관 계수 비교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도출된 사람들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(3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가지 게임을 다 가지고 있으며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각 </a:t>
            </a:r>
            <a:r>
              <a:rPr lang="ko-KR" altLang="en-US" sz="1600" err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게임별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 점수가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90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 이상인 사람들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)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모두가 공통으로 갖고 있는 게임 추출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1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: 100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2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: 95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3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순위 게임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: 90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점</a:t>
            </a:r>
          </a:p>
          <a:p>
            <a:pPr marL="114300" indent="0">
              <a:defRPr/>
            </a:pP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  <a:p>
            <a:pPr marL="114300" indent="0">
              <a:defRPr/>
            </a:pP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위와 같은 점수를 부여하여 </a:t>
            </a:r>
            <a:r>
              <a:rPr lang="en-US" altLang="ko-KR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Pearson </a:t>
            </a:r>
            <a:r>
              <a:rPr lang="ko-KR" altLang="en-US" sz="160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Calibri"/>
              </a:rPr>
              <a:t>상관계수 비교</a:t>
            </a:r>
            <a:endParaRPr lang="en-US" altLang="ko-KR" sz="1600">
              <a:solidFill>
                <a:srgbClr val="FFFFFF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F51B02-6A92-4383-B4C6-3DCEC8EE1150}"/>
              </a:ext>
            </a:extLst>
          </p:cNvPr>
          <p:cNvSpPr/>
          <p:nvPr/>
        </p:nvSpPr>
        <p:spPr>
          <a:xfrm>
            <a:off x="1573942" y="1071948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입력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14A5A4-65E7-40FC-B37C-2F2D9574A26B}"/>
              </a:ext>
            </a:extLst>
          </p:cNvPr>
          <p:cNvSpPr/>
          <p:nvPr/>
        </p:nvSpPr>
        <p:spPr>
          <a:xfrm>
            <a:off x="1573941" y="1751740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게임 목록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4C5D-700E-436F-8DB9-BB9D8E6A7CC4}"/>
              </a:ext>
            </a:extLst>
          </p:cNvPr>
          <p:cNvSpPr/>
          <p:nvPr/>
        </p:nvSpPr>
        <p:spPr>
          <a:xfrm>
            <a:off x="1570850" y="3755679"/>
            <a:ext cx="1366964" cy="424763"/>
          </a:xfrm>
          <a:prstGeom prst="rect">
            <a:avLst/>
          </a:prstGeom>
          <a:solidFill>
            <a:srgbClr val="0068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상관 계수 비교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9CC8BF-4DAE-4447-A145-F59B0D35519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57423" y="1496711"/>
            <a:ext cx="1" cy="24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A2E4CB-1222-42D0-A781-F3C878887950}"/>
              </a:ext>
            </a:extLst>
          </p:cNvPr>
          <p:cNvCxnSpPr>
            <a:cxnSpLocks/>
          </p:cNvCxnSpPr>
          <p:nvPr/>
        </p:nvCxnSpPr>
        <p:spPr>
          <a:xfrm>
            <a:off x="2257423" y="2168609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03DCA-2B0E-4F4C-8C9C-1DFD34D1E287}"/>
              </a:ext>
            </a:extLst>
          </p:cNvPr>
          <p:cNvSpPr/>
          <p:nvPr/>
        </p:nvSpPr>
        <p:spPr>
          <a:xfrm>
            <a:off x="1567759" y="4423576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추천 게임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9E636C-4E43-47C4-B67C-923A9AF94CB2}"/>
              </a:ext>
            </a:extLst>
          </p:cNvPr>
          <p:cNvCxnSpPr>
            <a:cxnSpLocks/>
          </p:cNvCxnSpPr>
          <p:nvPr/>
        </p:nvCxnSpPr>
        <p:spPr>
          <a:xfrm>
            <a:off x="2257422" y="4195626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CEABE6-0B9C-4111-8E91-BBDA55A5A257}"/>
              </a:ext>
            </a:extLst>
          </p:cNvPr>
          <p:cNvSpPr/>
          <p:nvPr/>
        </p:nvSpPr>
        <p:spPr>
          <a:xfrm>
            <a:off x="1573941" y="2419637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계산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E9427-F663-4F38-9E4B-36E4579ACF3E}"/>
              </a:ext>
            </a:extLst>
          </p:cNvPr>
          <p:cNvSpPr/>
          <p:nvPr/>
        </p:nvSpPr>
        <p:spPr>
          <a:xfrm>
            <a:off x="1573941" y="3087534"/>
            <a:ext cx="1366964" cy="424763"/>
          </a:xfrm>
          <a:prstGeom prst="rect">
            <a:avLst/>
          </a:prstGeom>
          <a:solidFill>
            <a:srgbClr val="00C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 Semilight" panose="020B0502040204020203" pitchFamily="50" charset="-127"/>
                <a:cs typeface="Arial"/>
              </a:rPr>
              <a:t>스코어 필터링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7396C04-3327-44D7-A9FE-A8D8F5562DF9}"/>
              </a:ext>
            </a:extLst>
          </p:cNvPr>
          <p:cNvCxnSpPr>
            <a:cxnSpLocks/>
          </p:cNvCxnSpPr>
          <p:nvPr/>
        </p:nvCxnSpPr>
        <p:spPr>
          <a:xfrm>
            <a:off x="2254332" y="2844400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249997-8F32-4C56-94CE-24EB849839AF}"/>
              </a:ext>
            </a:extLst>
          </p:cNvPr>
          <p:cNvCxnSpPr>
            <a:cxnSpLocks/>
          </p:cNvCxnSpPr>
          <p:nvPr/>
        </p:nvCxnSpPr>
        <p:spPr>
          <a:xfrm>
            <a:off x="2251241" y="3501853"/>
            <a:ext cx="3091" cy="2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0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사용자 지정 1">
      <a:majorFont>
        <a:latin typeface="맑은 고딕 Semilight"/>
        <a:ea typeface="맑은 고딕 Semilight"/>
        <a:cs typeface=""/>
      </a:majorFont>
      <a:minorFont>
        <a:latin typeface="맑은 고딕 Semilight"/>
        <a:ea typeface="맑은 고딕 Semi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1364</Words>
  <Application>Microsoft Office PowerPoint</Application>
  <PresentationFormat>화면 슬라이드 쇼(16:9)</PresentationFormat>
  <Paragraphs>257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Advent Pro SemiBold</vt:lpstr>
      <vt:lpstr>Fira Sans Extra Condensed Medium</vt:lpstr>
      <vt:lpstr>맑은 고딕</vt:lpstr>
      <vt:lpstr>Arial</vt:lpstr>
      <vt:lpstr>Wingdings</vt:lpstr>
      <vt:lpstr>맑은 고딕 Semilight</vt:lpstr>
      <vt:lpstr>Share Tech</vt:lpstr>
      <vt:lpstr>Maven Pro</vt:lpstr>
      <vt:lpstr>Data Science Consulting by Slidesgo</vt:lpstr>
      <vt:lpstr>빅데이터분석및실험 텀프로젝트</vt:lpstr>
      <vt:lpstr>분석 결과</vt:lpstr>
      <vt:lpstr>주제 및 소개</vt:lpstr>
      <vt:lpstr>주제 및 소개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분석 방법</vt:lpstr>
      <vt:lpstr>* 제출물 설명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정 강훈</cp:lastModifiedBy>
  <cp:revision>2</cp:revision>
  <dcterms:modified xsi:type="dcterms:W3CDTF">2021-09-10T07:43:16Z</dcterms:modified>
</cp:coreProperties>
</file>